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77" r:id="rId2"/>
    <p:sldId id="2147472837" r:id="rId3"/>
    <p:sldId id="2147472830" r:id="rId4"/>
    <p:sldId id="2147472793" r:id="rId5"/>
    <p:sldId id="2147472836" r:id="rId6"/>
    <p:sldId id="2147472810" r:id="rId7"/>
    <p:sldId id="2147472794" r:id="rId8"/>
    <p:sldId id="2147472800" r:id="rId9"/>
    <p:sldId id="2147472798" r:id="rId10"/>
    <p:sldId id="2147472801" r:id="rId11"/>
    <p:sldId id="2147472802" r:id="rId12"/>
    <p:sldId id="2147472811" r:id="rId13"/>
    <p:sldId id="2147472812" r:id="rId14"/>
    <p:sldId id="2147472813" r:id="rId15"/>
    <p:sldId id="2147472795" r:id="rId16"/>
    <p:sldId id="2147472806" r:id="rId17"/>
    <p:sldId id="2147472807" r:id="rId18"/>
    <p:sldId id="2147472808" r:id="rId19"/>
    <p:sldId id="2147472804" r:id="rId20"/>
    <p:sldId id="2147472815" r:id="rId21"/>
    <p:sldId id="2147472816" r:id="rId22"/>
    <p:sldId id="2147472814" r:id="rId23"/>
    <p:sldId id="2147472831" r:id="rId24"/>
    <p:sldId id="2147472832" r:id="rId25"/>
    <p:sldId id="2147472796" r:id="rId26"/>
    <p:sldId id="2147472809" r:id="rId27"/>
    <p:sldId id="2147472825" r:id="rId28"/>
    <p:sldId id="2147472826" r:id="rId29"/>
    <p:sldId id="2147472817" r:id="rId30"/>
    <p:sldId id="2147472819" r:id="rId31"/>
    <p:sldId id="2147472818" r:id="rId32"/>
    <p:sldId id="2147472820" r:id="rId33"/>
    <p:sldId id="2147472797" r:id="rId34"/>
    <p:sldId id="2147472827" r:id="rId35"/>
    <p:sldId id="2147472828" r:id="rId36"/>
    <p:sldId id="2147472829" r:id="rId37"/>
    <p:sldId id="2147472821" r:id="rId38"/>
    <p:sldId id="2147472824" r:id="rId39"/>
    <p:sldId id="2147472833" r:id="rId40"/>
    <p:sldId id="2147472834" r:id="rId41"/>
    <p:sldId id="2147472835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D501A1-08BD-42AA-A520-2083DD45DD94}" v="426" dt="2025-10-17T13:00:58.2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k Mosegaard-Johansen" userId="9383463e-ec7b-426d-b096-8e36fab95589" providerId="ADAL" clId="{8FD501A1-08BD-42AA-A520-2083DD45DD94}"/>
    <pc:docChg chg="undo custSel addSld delSld modSld sldOrd">
      <pc:chgData name="Henrik Mosegaard-Johansen" userId="9383463e-ec7b-426d-b096-8e36fab95589" providerId="ADAL" clId="{8FD501A1-08BD-42AA-A520-2083DD45DD94}" dt="2025-10-16T13:42:04.400" v="6811" actId="700"/>
      <pc:docMkLst>
        <pc:docMk/>
      </pc:docMkLst>
      <pc:sldChg chg="del">
        <pc:chgData name="Henrik Mosegaard-Johansen" userId="9383463e-ec7b-426d-b096-8e36fab95589" providerId="ADAL" clId="{8FD501A1-08BD-42AA-A520-2083DD45DD94}" dt="2025-10-15T14:47:29.590" v="3315" actId="47"/>
        <pc:sldMkLst>
          <pc:docMk/>
          <pc:sldMk cId="3348899600" sldId="256"/>
        </pc:sldMkLst>
      </pc:sldChg>
      <pc:sldChg chg="addSp delSp modSp mod">
        <pc:chgData name="Henrik Mosegaard-Johansen" userId="9383463e-ec7b-426d-b096-8e36fab95589" providerId="ADAL" clId="{8FD501A1-08BD-42AA-A520-2083DD45DD94}" dt="2025-10-15T12:18:13.897" v="108" actId="14100"/>
        <pc:sldMkLst>
          <pc:docMk/>
          <pc:sldMk cId="1989800278" sldId="277"/>
        </pc:sldMkLst>
        <pc:spChg chg="mod">
          <ac:chgData name="Henrik Mosegaard-Johansen" userId="9383463e-ec7b-426d-b096-8e36fab95589" providerId="ADAL" clId="{8FD501A1-08BD-42AA-A520-2083DD45DD94}" dt="2025-10-15T12:18:13.897" v="108" actId="14100"/>
          <ac:spMkLst>
            <pc:docMk/>
            <pc:sldMk cId="1989800278" sldId="277"/>
            <ac:spMk id="2" creationId="{86358EFF-6DF5-EE55-470F-8237C6CAEA36}"/>
          </ac:spMkLst>
        </pc:spChg>
      </pc:sldChg>
      <pc:sldChg chg="del">
        <pc:chgData name="Henrik Mosegaard-Johansen" userId="9383463e-ec7b-426d-b096-8e36fab95589" providerId="ADAL" clId="{8FD501A1-08BD-42AA-A520-2083DD45DD94}" dt="2025-10-15T14:47:29.590" v="3315" actId="47"/>
        <pc:sldMkLst>
          <pc:docMk/>
          <pc:sldMk cId="3224331116" sldId="283"/>
        </pc:sldMkLst>
      </pc:sldChg>
      <pc:sldChg chg="del">
        <pc:chgData name="Henrik Mosegaard-Johansen" userId="9383463e-ec7b-426d-b096-8e36fab95589" providerId="ADAL" clId="{8FD501A1-08BD-42AA-A520-2083DD45DD94}" dt="2025-10-15T14:47:29.590" v="3315" actId="47"/>
        <pc:sldMkLst>
          <pc:docMk/>
          <pc:sldMk cId="522476937" sldId="285"/>
        </pc:sldMkLst>
      </pc:sldChg>
      <pc:sldChg chg="del">
        <pc:chgData name="Henrik Mosegaard-Johansen" userId="9383463e-ec7b-426d-b096-8e36fab95589" providerId="ADAL" clId="{8FD501A1-08BD-42AA-A520-2083DD45DD94}" dt="2025-10-15T14:47:29.590" v="3315" actId="47"/>
        <pc:sldMkLst>
          <pc:docMk/>
          <pc:sldMk cId="381927941" sldId="2147472776"/>
        </pc:sldMkLst>
      </pc:sldChg>
      <pc:sldChg chg="del">
        <pc:chgData name="Henrik Mosegaard-Johansen" userId="9383463e-ec7b-426d-b096-8e36fab95589" providerId="ADAL" clId="{8FD501A1-08BD-42AA-A520-2083DD45DD94}" dt="2025-10-15T14:47:29.590" v="3315" actId="47"/>
        <pc:sldMkLst>
          <pc:docMk/>
          <pc:sldMk cId="1023146407" sldId="2147472780"/>
        </pc:sldMkLst>
      </pc:sldChg>
      <pc:sldChg chg="del">
        <pc:chgData name="Henrik Mosegaard-Johansen" userId="9383463e-ec7b-426d-b096-8e36fab95589" providerId="ADAL" clId="{8FD501A1-08BD-42AA-A520-2083DD45DD94}" dt="2025-10-15T14:47:29.590" v="3315" actId="47"/>
        <pc:sldMkLst>
          <pc:docMk/>
          <pc:sldMk cId="249138999" sldId="2147472781"/>
        </pc:sldMkLst>
      </pc:sldChg>
      <pc:sldChg chg="del">
        <pc:chgData name="Henrik Mosegaard-Johansen" userId="9383463e-ec7b-426d-b096-8e36fab95589" providerId="ADAL" clId="{8FD501A1-08BD-42AA-A520-2083DD45DD94}" dt="2025-10-15T14:47:29.590" v="3315" actId="47"/>
        <pc:sldMkLst>
          <pc:docMk/>
          <pc:sldMk cId="3011250871" sldId="2147472782"/>
        </pc:sldMkLst>
      </pc:sldChg>
      <pc:sldChg chg="del">
        <pc:chgData name="Henrik Mosegaard-Johansen" userId="9383463e-ec7b-426d-b096-8e36fab95589" providerId="ADAL" clId="{8FD501A1-08BD-42AA-A520-2083DD45DD94}" dt="2025-10-15T14:47:29.590" v="3315" actId="47"/>
        <pc:sldMkLst>
          <pc:docMk/>
          <pc:sldMk cId="1960261380" sldId="2147472792"/>
        </pc:sldMkLst>
      </pc:sldChg>
      <pc:sldChg chg="addSp delSp modSp new mod modAnim">
        <pc:chgData name="Henrik Mosegaard-Johansen" userId="9383463e-ec7b-426d-b096-8e36fab95589" providerId="ADAL" clId="{8FD501A1-08BD-42AA-A520-2083DD45DD94}" dt="2025-10-16T13:12:11.030" v="6453" actId="1035"/>
        <pc:sldMkLst>
          <pc:docMk/>
          <pc:sldMk cId="3670731552" sldId="2147472793"/>
        </pc:sldMkLst>
        <pc:spChg chg="mod">
          <ac:chgData name="Henrik Mosegaard-Johansen" userId="9383463e-ec7b-426d-b096-8e36fab95589" providerId="ADAL" clId="{8FD501A1-08BD-42AA-A520-2083DD45DD94}" dt="2025-10-15T12:44:56.506" v="786" actId="2711"/>
          <ac:spMkLst>
            <pc:docMk/>
            <pc:sldMk cId="3670731552" sldId="2147472793"/>
            <ac:spMk id="2" creationId="{D1EB0F2C-979D-143A-54FC-5D162AECAE8F}"/>
          </ac:spMkLst>
        </pc:spChg>
        <pc:spChg chg="mod">
          <ac:chgData name="Henrik Mosegaard-Johansen" userId="9383463e-ec7b-426d-b096-8e36fab95589" providerId="ADAL" clId="{8FD501A1-08BD-42AA-A520-2083DD45DD94}" dt="2025-10-15T13:52:39.302" v="2091" actId="20577"/>
          <ac:spMkLst>
            <pc:docMk/>
            <pc:sldMk cId="3670731552" sldId="2147472793"/>
            <ac:spMk id="3" creationId="{D7791452-0A9F-45B2-086D-BB65B6F32B42}"/>
          </ac:spMkLst>
        </pc:spChg>
        <pc:spChg chg="add mod ord">
          <ac:chgData name="Henrik Mosegaard-Johansen" userId="9383463e-ec7b-426d-b096-8e36fab95589" providerId="ADAL" clId="{8FD501A1-08BD-42AA-A520-2083DD45DD94}" dt="2025-10-16T08:21:51.598" v="5626" actId="164"/>
          <ac:spMkLst>
            <pc:docMk/>
            <pc:sldMk cId="3670731552" sldId="2147472793"/>
            <ac:spMk id="28" creationId="{2E76F597-9066-6866-EF75-492041FEA053}"/>
          </ac:spMkLst>
        </pc:spChg>
        <pc:spChg chg="add mod ord">
          <ac:chgData name="Henrik Mosegaard-Johansen" userId="9383463e-ec7b-426d-b096-8e36fab95589" providerId="ADAL" clId="{8FD501A1-08BD-42AA-A520-2083DD45DD94}" dt="2025-10-16T08:22:09.539" v="5628" actId="164"/>
          <ac:spMkLst>
            <pc:docMk/>
            <pc:sldMk cId="3670731552" sldId="2147472793"/>
            <ac:spMk id="29" creationId="{BE00272C-B0A9-046D-0C34-1B8BF40ECD95}"/>
          </ac:spMkLst>
        </pc:spChg>
        <pc:spChg chg="add mod ord">
          <ac:chgData name="Henrik Mosegaard-Johansen" userId="9383463e-ec7b-426d-b096-8e36fab95589" providerId="ADAL" clId="{8FD501A1-08BD-42AA-A520-2083DD45DD94}" dt="2025-10-16T08:22:00.784" v="5627" actId="164"/>
          <ac:spMkLst>
            <pc:docMk/>
            <pc:sldMk cId="3670731552" sldId="2147472793"/>
            <ac:spMk id="30" creationId="{44820A46-E0BF-1542-2CC7-A948385382CC}"/>
          </ac:spMkLst>
        </pc:spChg>
        <pc:spChg chg="add mod ord">
          <ac:chgData name="Henrik Mosegaard-Johansen" userId="9383463e-ec7b-426d-b096-8e36fab95589" providerId="ADAL" clId="{8FD501A1-08BD-42AA-A520-2083DD45DD94}" dt="2025-10-16T08:22:19.158" v="5629" actId="164"/>
          <ac:spMkLst>
            <pc:docMk/>
            <pc:sldMk cId="3670731552" sldId="2147472793"/>
            <ac:spMk id="31" creationId="{CC150816-4D01-B773-76DB-FCFCFD59929C}"/>
          </ac:spMkLst>
        </pc:spChg>
        <pc:spChg chg="add mod">
          <ac:chgData name="Henrik Mosegaard-Johansen" userId="9383463e-ec7b-426d-b096-8e36fab95589" providerId="ADAL" clId="{8FD501A1-08BD-42AA-A520-2083DD45DD94}" dt="2025-10-16T13:12:11.030" v="6453" actId="1035"/>
          <ac:spMkLst>
            <pc:docMk/>
            <pc:sldMk cId="3670731552" sldId="2147472793"/>
            <ac:spMk id="32" creationId="{6D48C5B0-AC6A-4F5A-6CAB-A1A8683BE649}"/>
          </ac:spMkLst>
        </pc:spChg>
        <pc:grpChg chg="add mod">
          <ac:chgData name="Henrik Mosegaard-Johansen" userId="9383463e-ec7b-426d-b096-8e36fab95589" providerId="ADAL" clId="{8FD501A1-08BD-42AA-A520-2083DD45DD94}" dt="2025-10-16T08:21:51.598" v="5626" actId="164"/>
          <ac:grpSpMkLst>
            <pc:docMk/>
            <pc:sldMk cId="3670731552" sldId="2147472793"/>
            <ac:grpSpMk id="35" creationId="{72D77DEF-1571-DF1D-EBAD-C90F3F53A3A1}"/>
          </ac:grpSpMkLst>
        </pc:grpChg>
        <pc:grpChg chg="add mod">
          <ac:chgData name="Henrik Mosegaard-Johansen" userId="9383463e-ec7b-426d-b096-8e36fab95589" providerId="ADAL" clId="{8FD501A1-08BD-42AA-A520-2083DD45DD94}" dt="2025-10-16T08:22:00.784" v="5627" actId="164"/>
          <ac:grpSpMkLst>
            <pc:docMk/>
            <pc:sldMk cId="3670731552" sldId="2147472793"/>
            <ac:grpSpMk id="36" creationId="{601D23DD-4094-DCBE-BE3A-1245DC59B2C3}"/>
          </ac:grpSpMkLst>
        </pc:grpChg>
        <pc:grpChg chg="add mod">
          <ac:chgData name="Henrik Mosegaard-Johansen" userId="9383463e-ec7b-426d-b096-8e36fab95589" providerId="ADAL" clId="{8FD501A1-08BD-42AA-A520-2083DD45DD94}" dt="2025-10-16T08:22:09.539" v="5628" actId="164"/>
          <ac:grpSpMkLst>
            <pc:docMk/>
            <pc:sldMk cId="3670731552" sldId="2147472793"/>
            <ac:grpSpMk id="37" creationId="{3682A7F6-A42B-E582-B5AF-2AD8F4376272}"/>
          </ac:grpSpMkLst>
        </pc:grpChg>
        <pc:grpChg chg="add mod">
          <ac:chgData name="Henrik Mosegaard-Johansen" userId="9383463e-ec7b-426d-b096-8e36fab95589" providerId="ADAL" clId="{8FD501A1-08BD-42AA-A520-2083DD45DD94}" dt="2025-10-16T08:22:19.158" v="5629" actId="164"/>
          <ac:grpSpMkLst>
            <pc:docMk/>
            <pc:sldMk cId="3670731552" sldId="2147472793"/>
            <ac:grpSpMk id="38" creationId="{ED08712D-54B6-DBC8-E84F-515628940E82}"/>
          </ac:grpSpMkLst>
        </pc:grpChg>
        <pc:picChg chg="add mod">
          <ac:chgData name="Henrik Mosegaard-Johansen" userId="9383463e-ec7b-426d-b096-8e36fab95589" providerId="ADAL" clId="{8FD501A1-08BD-42AA-A520-2083DD45DD94}" dt="2025-10-16T08:22:19.158" v="5629" actId="164"/>
          <ac:picMkLst>
            <pc:docMk/>
            <pc:sldMk cId="3670731552" sldId="2147472793"/>
            <ac:picMk id="7" creationId="{F78970DA-2D08-F4A3-167E-D3C965ED63E8}"/>
          </ac:picMkLst>
        </pc:picChg>
        <pc:picChg chg="add mod">
          <ac:chgData name="Henrik Mosegaard-Johansen" userId="9383463e-ec7b-426d-b096-8e36fab95589" providerId="ADAL" clId="{8FD501A1-08BD-42AA-A520-2083DD45DD94}" dt="2025-10-16T08:22:00.784" v="5627" actId="164"/>
          <ac:picMkLst>
            <pc:docMk/>
            <pc:sldMk cId="3670731552" sldId="2147472793"/>
            <ac:picMk id="11" creationId="{6FC7E27F-752F-D366-A129-1B1AA9A349B2}"/>
          </ac:picMkLst>
        </pc:picChg>
        <pc:picChg chg="add mod">
          <ac:chgData name="Henrik Mosegaard-Johansen" userId="9383463e-ec7b-426d-b096-8e36fab95589" providerId="ADAL" clId="{8FD501A1-08BD-42AA-A520-2083DD45DD94}" dt="2025-10-16T08:22:00.784" v="5627" actId="164"/>
          <ac:picMkLst>
            <pc:docMk/>
            <pc:sldMk cId="3670731552" sldId="2147472793"/>
            <ac:picMk id="13" creationId="{BFBF9CB8-3DEB-35D5-9EFD-AE084431CD17}"/>
          </ac:picMkLst>
        </pc:picChg>
        <pc:picChg chg="add mod">
          <ac:chgData name="Henrik Mosegaard-Johansen" userId="9383463e-ec7b-426d-b096-8e36fab95589" providerId="ADAL" clId="{8FD501A1-08BD-42AA-A520-2083DD45DD94}" dt="2025-10-16T08:22:00.784" v="5627" actId="164"/>
          <ac:picMkLst>
            <pc:docMk/>
            <pc:sldMk cId="3670731552" sldId="2147472793"/>
            <ac:picMk id="15" creationId="{B867ED6E-5779-181E-BBAA-E790A7E50555}"/>
          </ac:picMkLst>
        </pc:picChg>
        <pc:picChg chg="add mod">
          <ac:chgData name="Henrik Mosegaard-Johansen" userId="9383463e-ec7b-426d-b096-8e36fab95589" providerId="ADAL" clId="{8FD501A1-08BD-42AA-A520-2083DD45DD94}" dt="2025-10-16T08:22:09.539" v="5628" actId="164"/>
          <ac:picMkLst>
            <pc:docMk/>
            <pc:sldMk cId="3670731552" sldId="2147472793"/>
            <ac:picMk id="17" creationId="{1EF50B31-9183-8762-E8C1-F6F77390CA06}"/>
          </ac:picMkLst>
        </pc:picChg>
        <pc:picChg chg="add mod">
          <ac:chgData name="Henrik Mosegaard-Johansen" userId="9383463e-ec7b-426d-b096-8e36fab95589" providerId="ADAL" clId="{8FD501A1-08BD-42AA-A520-2083DD45DD94}" dt="2025-10-16T08:22:09.539" v="5628" actId="164"/>
          <ac:picMkLst>
            <pc:docMk/>
            <pc:sldMk cId="3670731552" sldId="2147472793"/>
            <ac:picMk id="19" creationId="{CFBCDF9A-AEF5-786C-0F2E-964315B946EF}"/>
          </ac:picMkLst>
        </pc:picChg>
        <pc:picChg chg="add mod">
          <ac:chgData name="Henrik Mosegaard-Johansen" userId="9383463e-ec7b-426d-b096-8e36fab95589" providerId="ADAL" clId="{8FD501A1-08BD-42AA-A520-2083DD45DD94}" dt="2025-10-16T08:22:09.539" v="5628" actId="164"/>
          <ac:picMkLst>
            <pc:docMk/>
            <pc:sldMk cId="3670731552" sldId="2147472793"/>
            <ac:picMk id="21" creationId="{A83748AF-EFF5-1CDD-D3C9-77023D4CA805}"/>
          </ac:picMkLst>
        </pc:picChg>
        <pc:picChg chg="add mod">
          <ac:chgData name="Henrik Mosegaard-Johansen" userId="9383463e-ec7b-426d-b096-8e36fab95589" providerId="ADAL" clId="{8FD501A1-08BD-42AA-A520-2083DD45DD94}" dt="2025-10-16T08:21:51.598" v="5626" actId="164"/>
          <ac:picMkLst>
            <pc:docMk/>
            <pc:sldMk cId="3670731552" sldId="2147472793"/>
            <ac:picMk id="23" creationId="{DF76C7C8-640A-4329-96BE-CE83AE75B211}"/>
          </ac:picMkLst>
        </pc:picChg>
        <pc:picChg chg="add mod">
          <ac:chgData name="Henrik Mosegaard-Johansen" userId="9383463e-ec7b-426d-b096-8e36fab95589" providerId="ADAL" clId="{8FD501A1-08BD-42AA-A520-2083DD45DD94}" dt="2025-10-16T08:21:51.598" v="5626" actId="164"/>
          <ac:picMkLst>
            <pc:docMk/>
            <pc:sldMk cId="3670731552" sldId="2147472793"/>
            <ac:picMk id="25" creationId="{595D6F4D-C68E-4B64-00A2-42D548DDA9B8}"/>
          </ac:picMkLst>
        </pc:picChg>
        <pc:picChg chg="add mod">
          <ac:chgData name="Henrik Mosegaard-Johansen" userId="9383463e-ec7b-426d-b096-8e36fab95589" providerId="ADAL" clId="{8FD501A1-08BD-42AA-A520-2083DD45DD94}" dt="2025-10-16T08:21:51.598" v="5626" actId="164"/>
          <ac:picMkLst>
            <pc:docMk/>
            <pc:sldMk cId="3670731552" sldId="2147472793"/>
            <ac:picMk id="27" creationId="{1F662B66-7B22-5288-5B2F-C7AA69D1AA45}"/>
          </ac:picMkLst>
        </pc:picChg>
        <pc:picChg chg="add mod">
          <ac:chgData name="Henrik Mosegaard-Johansen" userId="9383463e-ec7b-426d-b096-8e36fab95589" providerId="ADAL" clId="{8FD501A1-08BD-42AA-A520-2083DD45DD94}" dt="2025-10-16T08:22:19.158" v="5629" actId="164"/>
          <ac:picMkLst>
            <pc:docMk/>
            <pc:sldMk cId="3670731552" sldId="2147472793"/>
            <ac:picMk id="33" creationId="{B15DD977-FA51-38D7-FE14-FCE3CF2B6572}"/>
          </ac:picMkLst>
        </pc:picChg>
        <pc:picChg chg="add mod">
          <ac:chgData name="Henrik Mosegaard-Johansen" userId="9383463e-ec7b-426d-b096-8e36fab95589" providerId="ADAL" clId="{8FD501A1-08BD-42AA-A520-2083DD45DD94}" dt="2025-10-16T08:22:19.158" v="5629" actId="164"/>
          <ac:picMkLst>
            <pc:docMk/>
            <pc:sldMk cId="3670731552" sldId="2147472793"/>
            <ac:picMk id="34" creationId="{B3E53EC9-B444-EF96-2EDE-B6F23DCD6F8D}"/>
          </ac:picMkLst>
        </pc:picChg>
      </pc:sldChg>
      <pc:sldChg chg="addSp delSp modSp add mod modAnim">
        <pc:chgData name="Henrik Mosegaard-Johansen" userId="9383463e-ec7b-426d-b096-8e36fab95589" providerId="ADAL" clId="{8FD501A1-08BD-42AA-A520-2083DD45DD94}" dt="2025-10-16T08:20:12.587" v="5619"/>
        <pc:sldMkLst>
          <pc:docMk/>
          <pc:sldMk cId="3056432030" sldId="2147472794"/>
        </pc:sldMkLst>
        <pc:spChg chg="mod">
          <ac:chgData name="Henrik Mosegaard-Johansen" userId="9383463e-ec7b-426d-b096-8e36fab95589" providerId="ADAL" clId="{8FD501A1-08BD-42AA-A520-2083DD45DD94}" dt="2025-10-15T12:46:01.098" v="825" actId="5793"/>
          <ac:spMkLst>
            <pc:docMk/>
            <pc:sldMk cId="3056432030" sldId="2147472794"/>
            <ac:spMk id="2" creationId="{841BF814-CFE8-D4E8-FE55-7E13994CC8E8}"/>
          </ac:spMkLst>
        </pc:spChg>
        <pc:spChg chg="mod">
          <ac:chgData name="Henrik Mosegaard-Johansen" userId="9383463e-ec7b-426d-b096-8e36fab95589" providerId="ADAL" clId="{8FD501A1-08BD-42AA-A520-2083DD45DD94}" dt="2025-10-15T13:48:05.654" v="1786" actId="20577"/>
          <ac:spMkLst>
            <pc:docMk/>
            <pc:sldMk cId="3056432030" sldId="2147472794"/>
            <ac:spMk id="3" creationId="{BA1309BF-BD38-7C3B-0785-F3110DA94780}"/>
          </ac:spMkLst>
        </pc:spChg>
        <pc:grpChg chg="add mod">
          <ac:chgData name="Henrik Mosegaard-Johansen" userId="9383463e-ec7b-426d-b096-8e36fab95589" providerId="ADAL" clId="{8FD501A1-08BD-42AA-A520-2083DD45DD94}" dt="2025-10-16T08:20:05.651" v="5618" actId="164"/>
          <ac:grpSpMkLst>
            <pc:docMk/>
            <pc:sldMk cId="3056432030" sldId="2147472794"/>
            <ac:grpSpMk id="45" creationId="{5EAA9B6A-9F5A-5CAE-6447-194B622721E8}"/>
          </ac:grpSpMkLst>
        </pc:grpChg>
        <pc:grpChg chg="add mod">
          <ac:chgData name="Henrik Mosegaard-Johansen" userId="9383463e-ec7b-426d-b096-8e36fab95589" providerId="ADAL" clId="{8FD501A1-08BD-42AA-A520-2083DD45DD94}" dt="2025-10-16T08:20:05.651" v="5618" actId="164"/>
          <ac:grpSpMkLst>
            <pc:docMk/>
            <pc:sldMk cId="3056432030" sldId="2147472794"/>
            <ac:grpSpMk id="46" creationId="{77C858CB-0944-45AA-5A1B-B1ABCAB65E84}"/>
          </ac:grpSpMkLst>
        </pc:grpChg>
        <pc:grpChg chg="add mod">
          <ac:chgData name="Henrik Mosegaard-Johansen" userId="9383463e-ec7b-426d-b096-8e36fab95589" providerId="ADAL" clId="{8FD501A1-08BD-42AA-A520-2083DD45DD94}" dt="2025-10-16T08:20:05.651" v="5618" actId="164"/>
          <ac:grpSpMkLst>
            <pc:docMk/>
            <pc:sldMk cId="3056432030" sldId="2147472794"/>
            <ac:grpSpMk id="47" creationId="{3552E732-B434-B8A8-0C13-FE56052E7662}"/>
          </ac:grpSpMkLst>
        </pc:grpChg>
        <pc:grpChg chg="add mod">
          <ac:chgData name="Henrik Mosegaard-Johansen" userId="9383463e-ec7b-426d-b096-8e36fab95589" providerId="ADAL" clId="{8FD501A1-08BD-42AA-A520-2083DD45DD94}" dt="2025-10-16T08:20:05.651" v="5618" actId="164"/>
          <ac:grpSpMkLst>
            <pc:docMk/>
            <pc:sldMk cId="3056432030" sldId="2147472794"/>
            <ac:grpSpMk id="48" creationId="{017D8F7C-6834-1E06-C74C-952A4C228C30}"/>
          </ac:grpSpMkLst>
        </pc:grpChg>
        <pc:picChg chg="add mod">
          <ac:chgData name="Henrik Mosegaard-Johansen" userId="9383463e-ec7b-426d-b096-8e36fab95589" providerId="ADAL" clId="{8FD501A1-08BD-42AA-A520-2083DD45DD94}" dt="2025-10-15T13:12:07.262" v="1215" actId="465"/>
          <ac:picMkLst>
            <pc:docMk/>
            <pc:sldMk cId="3056432030" sldId="2147472794"/>
            <ac:picMk id="18" creationId="{B87979B4-E1E4-29C0-6B5C-6D7791571484}"/>
          </ac:picMkLst>
        </pc:picChg>
        <pc:picChg chg="add mod">
          <ac:chgData name="Henrik Mosegaard-Johansen" userId="9383463e-ec7b-426d-b096-8e36fab95589" providerId="ADAL" clId="{8FD501A1-08BD-42AA-A520-2083DD45DD94}" dt="2025-10-15T13:12:07.262" v="1215" actId="465"/>
          <ac:picMkLst>
            <pc:docMk/>
            <pc:sldMk cId="3056432030" sldId="2147472794"/>
            <ac:picMk id="22" creationId="{C47350F8-EE36-115D-33D6-36CDA6F07CA1}"/>
          </ac:picMkLst>
        </pc:picChg>
        <pc:picChg chg="mod">
          <ac:chgData name="Henrik Mosegaard-Johansen" userId="9383463e-ec7b-426d-b096-8e36fab95589" providerId="ADAL" clId="{8FD501A1-08BD-42AA-A520-2083DD45DD94}" dt="2025-10-16T08:19:48.945" v="5616" actId="164"/>
          <ac:picMkLst>
            <pc:docMk/>
            <pc:sldMk cId="3056432030" sldId="2147472794"/>
            <ac:picMk id="23" creationId="{D50498BF-BEFC-E1A6-9AC8-BF42427AD863}"/>
          </ac:picMkLst>
        </pc:picChg>
        <pc:picChg chg="mod">
          <ac:chgData name="Henrik Mosegaard-Johansen" userId="9383463e-ec7b-426d-b096-8e36fab95589" providerId="ADAL" clId="{8FD501A1-08BD-42AA-A520-2083DD45DD94}" dt="2025-10-16T08:19:42.912" v="5615" actId="164"/>
          <ac:picMkLst>
            <pc:docMk/>
            <pc:sldMk cId="3056432030" sldId="2147472794"/>
            <ac:picMk id="25" creationId="{586E05D5-965C-0127-D526-745F0E2A66F4}"/>
          </ac:picMkLst>
        </pc:picChg>
        <pc:picChg chg="mod">
          <ac:chgData name="Henrik Mosegaard-Johansen" userId="9383463e-ec7b-426d-b096-8e36fab95589" providerId="ADAL" clId="{8FD501A1-08BD-42AA-A520-2083DD45DD94}" dt="2025-10-16T08:19:56.237" v="5617" actId="164"/>
          <ac:picMkLst>
            <pc:docMk/>
            <pc:sldMk cId="3056432030" sldId="2147472794"/>
            <ac:picMk id="27" creationId="{EE55DEE2-3770-1883-C3C3-11CCAFD7A087}"/>
          </ac:picMkLst>
        </pc:picChg>
        <pc:picChg chg="add mod modCrop">
          <ac:chgData name="Henrik Mosegaard-Johansen" userId="9383463e-ec7b-426d-b096-8e36fab95589" providerId="ADAL" clId="{8FD501A1-08BD-42AA-A520-2083DD45DD94}" dt="2025-10-15T13:12:07.262" v="1215" actId="465"/>
          <ac:picMkLst>
            <pc:docMk/>
            <pc:sldMk cId="3056432030" sldId="2147472794"/>
            <ac:picMk id="33" creationId="{83722817-C860-3185-8D89-D5FC59EA36CB}"/>
          </ac:picMkLst>
        </pc:picChg>
        <pc:picChg chg="add mod modCrop">
          <ac:chgData name="Henrik Mosegaard-Johansen" userId="9383463e-ec7b-426d-b096-8e36fab95589" providerId="ADAL" clId="{8FD501A1-08BD-42AA-A520-2083DD45DD94}" dt="2025-10-15T13:12:07.262" v="1215" actId="465"/>
          <ac:picMkLst>
            <pc:docMk/>
            <pc:sldMk cId="3056432030" sldId="2147472794"/>
            <ac:picMk id="35" creationId="{436C68DA-F8B2-8360-49F6-3CF91F07AF7F}"/>
          </ac:picMkLst>
        </pc:picChg>
        <pc:picChg chg="add mod modCrop">
          <ac:chgData name="Henrik Mosegaard-Johansen" userId="9383463e-ec7b-426d-b096-8e36fab95589" providerId="ADAL" clId="{8FD501A1-08BD-42AA-A520-2083DD45DD94}" dt="2025-10-15T13:12:07.262" v="1215" actId="465"/>
          <ac:picMkLst>
            <pc:docMk/>
            <pc:sldMk cId="3056432030" sldId="2147472794"/>
            <ac:picMk id="39" creationId="{EED03FAF-8745-AE6D-2FDA-4A4C15CFD794}"/>
          </ac:picMkLst>
        </pc:picChg>
        <pc:picChg chg="add mod modCrop">
          <ac:chgData name="Henrik Mosegaard-Johansen" userId="9383463e-ec7b-426d-b096-8e36fab95589" providerId="ADAL" clId="{8FD501A1-08BD-42AA-A520-2083DD45DD94}" dt="2025-10-15T13:12:07.262" v="1215" actId="465"/>
          <ac:picMkLst>
            <pc:docMk/>
            <pc:sldMk cId="3056432030" sldId="2147472794"/>
            <ac:picMk id="41" creationId="{4074E74A-0115-D6A4-5226-79429E8F1562}"/>
          </ac:picMkLst>
        </pc:picChg>
        <pc:picChg chg="add mod">
          <ac:chgData name="Henrik Mosegaard-Johansen" userId="9383463e-ec7b-426d-b096-8e36fab95589" providerId="ADAL" clId="{8FD501A1-08BD-42AA-A520-2083DD45DD94}" dt="2025-10-16T08:19:56.237" v="5617" actId="164"/>
          <ac:picMkLst>
            <pc:docMk/>
            <pc:sldMk cId="3056432030" sldId="2147472794"/>
            <ac:picMk id="42" creationId="{7806CB9D-C125-1570-5196-DCD0AED96DCC}"/>
          </ac:picMkLst>
        </pc:picChg>
        <pc:picChg chg="add mod">
          <ac:chgData name="Henrik Mosegaard-Johansen" userId="9383463e-ec7b-426d-b096-8e36fab95589" providerId="ADAL" clId="{8FD501A1-08BD-42AA-A520-2083DD45DD94}" dt="2025-10-16T08:19:48.945" v="5616" actId="164"/>
          <ac:picMkLst>
            <pc:docMk/>
            <pc:sldMk cId="3056432030" sldId="2147472794"/>
            <ac:picMk id="43" creationId="{7B5A85F1-4CB0-BF3A-EAF6-8E7816F96305}"/>
          </ac:picMkLst>
        </pc:picChg>
        <pc:picChg chg="add mod">
          <ac:chgData name="Henrik Mosegaard-Johansen" userId="9383463e-ec7b-426d-b096-8e36fab95589" providerId="ADAL" clId="{8FD501A1-08BD-42AA-A520-2083DD45DD94}" dt="2025-10-16T08:19:42.912" v="5615" actId="164"/>
          <ac:picMkLst>
            <pc:docMk/>
            <pc:sldMk cId="3056432030" sldId="2147472794"/>
            <ac:picMk id="44" creationId="{CDA78A1A-8C5A-2AD2-C40D-3289618DED55}"/>
          </ac:picMkLst>
        </pc:picChg>
        <pc:picChg chg="add mod">
          <ac:chgData name="Henrik Mosegaard-Johansen" userId="9383463e-ec7b-426d-b096-8e36fab95589" providerId="ADAL" clId="{8FD501A1-08BD-42AA-A520-2083DD45DD94}" dt="2025-10-15T13:12:07.262" v="1215" actId="465"/>
          <ac:picMkLst>
            <pc:docMk/>
            <pc:sldMk cId="3056432030" sldId="2147472794"/>
            <ac:picMk id="1038" creationId="{3C8F1E86-2391-226E-5860-B06AB91B87D3}"/>
          </ac:picMkLst>
        </pc:picChg>
      </pc:sldChg>
      <pc:sldChg chg="addSp delSp modSp add mod modAnim">
        <pc:chgData name="Henrik Mosegaard-Johansen" userId="9383463e-ec7b-426d-b096-8e36fab95589" providerId="ADAL" clId="{8FD501A1-08BD-42AA-A520-2083DD45DD94}" dt="2025-10-16T08:20:49.890" v="5621"/>
        <pc:sldMkLst>
          <pc:docMk/>
          <pc:sldMk cId="643773106" sldId="2147472795"/>
        </pc:sldMkLst>
        <pc:spChg chg="mod">
          <ac:chgData name="Henrik Mosegaard-Johansen" userId="9383463e-ec7b-426d-b096-8e36fab95589" providerId="ADAL" clId="{8FD501A1-08BD-42AA-A520-2083DD45DD94}" dt="2025-10-15T13:15:46.013" v="1382" actId="20577"/>
          <ac:spMkLst>
            <pc:docMk/>
            <pc:sldMk cId="643773106" sldId="2147472795"/>
            <ac:spMk id="2" creationId="{56032FCD-2DE5-048C-663F-553ABA4BDFBD}"/>
          </ac:spMkLst>
        </pc:spChg>
        <pc:spChg chg="mod">
          <ac:chgData name="Henrik Mosegaard-Johansen" userId="9383463e-ec7b-426d-b096-8e36fab95589" providerId="ADAL" clId="{8FD501A1-08BD-42AA-A520-2083DD45DD94}" dt="2025-10-15T13:29:32.983" v="1610" actId="1035"/>
          <ac:spMkLst>
            <pc:docMk/>
            <pc:sldMk cId="643773106" sldId="2147472795"/>
            <ac:spMk id="3" creationId="{A7F19398-408A-5923-D971-6BE810FB15E4}"/>
          </ac:spMkLst>
        </pc:spChg>
        <pc:grpChg chg="add mod">
          <ac:chgData name="Henrik Mosegaard-Johansen" userId="9383463e-ec7b-426d-b096-8e36fab95589" providerId="ADAL" clId="{8FD501A1-08BD-42AA-A520-2083DD45DD94}" dt="2025-10-16T08:20:45.682" v="5620" actId="164"/>
          <ac:grpSpMkLst>
            <pc:docMk/>
            <pc:sldMk cId="643773106" sldId="2147472795"/>
            <ac:grpSpMk id="16" creationId="{7C4DACF5-2A3B-51C9-9F34-8FE29270E669}"/>
          </ac:grpSpMkLst>
        </pc:grpChg>
        <pc:picChg chg="add mod modCrop">
          <ac:chgData name="Henrik Mosegaard-Johansen" userId="9383463e-ec7b-426d-b096-8e36fab95589" providerId="ADAL" clId="{8FD501A1-08BD-42AA-A520-2083DD45DD94}" dt="2025-10-15T13:22:45.378" v="1423" actId="465"/>
          <ac:picMkLst>
            <pc:docMk/>
            <pc:sldMk cId="643773106" sldId="2147472795"/>
            <ac:picMk id="5" creationId="{E88D1F3B-DBF9-7A60-3B2C-57BCA9C292ED}"/>
          </ac:picMkLst>
        </pc:picChg>
        <pc:picChg chg="add mod modCrop">
          <ac:chgData name="Henrik Mosegaard-Johansen" userId="9383463e-ec7b-426d-b096-8e36fab95589" providerId="ADAL" clId="{8FD501A1-08BD-42AA-A520-2083DD45DD94}" dt="2025-10-15T13:22:45.378" v="1423" actId="465"/>
          <ac:picMkLst>
            <pc:docMk/>
            <pc:sldMk cId="643773106" sldId="2147472795"/>
            <ac:picMk id="7" creationId="{31860575-E5B7-617F-FF6C-EF7328FE6EF4}"/>
          </ac:picMkLst>
        </pc:picChg>
        <pc:picChg chg="add mod modCrop">
          <ac:chgData name="Henrik Mosegaard-Johansen" userId="9383463e-ec7b-426d-b096-8e36fab95589" providerId="ADAL" clId="{8FD501A1-08BD-42AA-A520-2083DD45DD94}" dt="2025-10-15T13:22:45.378" v="1423" actId="465"/>
          <ac:picMkLst>
            <pc:docMk/>
            <pc:sldMk cId="643773106" sldId="2147472795"/>
            <ac:picMk id="9" creationId="{4746261C-CE0E-0F0D-E309-8C8129836DAF}"/>
          </ac:picMkLst>
        </pc:picChg>
        <pc:picChg chg="add mod">
          <ac:chgData name="Henrik Mosegaard-Johansen" userId="9383463e-ec7b-426d-b096-8e36fab95589" providerId="ADAL" clId="{8FD501A1-08BD-42AA-A520-2083DD45DD94}" dt="2025-10-16T08:20:45.682" v="5620" actId="164"/>
          <ac:picMkLst>
            <pc:docMk/>
            <pc:sldMk cId="643773106" sldId="2147472795"/>
            <ac:picMk id="10" creationId="{DE8AA577-9FA5-B294-B6CA-59D53BAF7E1D}"/>
          </ac:picMkLst>
        </pc:picChg>
        <pc:picChg chg="add mod">
          <ac:chgData name="Henrik Mosegaard-Johansen" userId="9383463e-ec7b-426d-b096-8e36fab95589" providerId="ADAL" clId="{8FD501A1-08BD-42AA-A520-2083DD45DD94}" dt="2025-10-16T08:20:45.682" v="5620" actId="164"/>
          <ac:picMkLst>
            <pc:docMk/>
            <pc:sldMk cId="643773106" sldId="2147472795"/>
            <ac:picMk id="11" creationId="{7908F0D1-5C07-8106-FA9A-09B39D662FC9}"/>
          </ac:picMkLst>
        </pc:picChg>
        <pc:picChg chg="add mod">
          <ac:chgData name="Henrik Mosegaard-Johansen" userId="9383463e-ec7b-426d-b096-8e36fab95589" providerId="ADAL" clId="{8FD501A1-08BD-42AA-A520-2083DD45DD94}" dt="2025-10-16T08:20:45.682" v="5620" actId="164"/>
          <ac:picMkLst>
            <pc:docMk/>
            <pc:sldMk cId="643773106" sldId="2147472795"/>
            <ac:picMk id="12" creationId="{8909D493-54A0-D2B4-4106-D735EF9A2C5D}"/>
          </ac:picMkLst>
        </pc:picChg>
        <pc:picChg chg="add mod">
          <ac:chgData name="Henrik Mosegaard-Johansen" userId="9383463e-ec7b-426d-b096-8e36fab95589" providerId="ADAL" clId="{8FD501A1-08BD-42AA-A520-2083DD45DD94}" dt="2025-10-16T08:20:45.682" v="5620" actId="164"/>
          <ac:picMkLst>
            <pc:docMk/>
            <pc:sldMk cId="643773106" sldId="2147472795"/>
            <ac:picMk id="13" creationId="{68F93F0C-F864-A437-411A-E189AB8A9042}"/>
          </ac:picMkLst>
        </pc:picChg>
        <pc:picChg chg="add mod">
          <ac:chgData name="Henrik Mosegaard-Johansen" userId="9383463e-ec7b-426d-b096-8e36fab95589" providerId="ADAL" clId="{8FD501A1-08BD-42AA-A520-2083DD45DD94}" dt="2025-10-16T08:20:45.682" v="5620" actId="164"/>
          <ac:picMkLst>
            <pc:docMk/>
            <pc:sldMk cId="643773106" sldId="2147472795"/>
            <ac:picMk id="14" creationId="{EBC3DFF3-8A4C-1068-1FAB-1F1AA41DCA44}"/>
          </ac:picMkLst>
        </pc:picChg>
        <pc:picChg chg="add mod">
          <ac:chgData name="Henrik Mosegaard-Johansen" userId="9383463e-ec7b-426d-b096-8e36fab95589" providerId="ADAL" clId="{8FD501A1-08BD-42AA-A520-2083DD45DD94}" dt="2025-10-16T08:20:45.682" v="5620" actId="164"/>
          <ac:picMkLst>
            <pc:docMk/>
            <pc:sldMk cId="643773106" sldId="2147472795"/>
            <ac:picMk id="15" creationId="{FA751EE6-C80D-B651-DDE2-DA4AA09B7ED9}"/>
          </ac:picMkLst>
        </pc:picChg>
        <pc:picChg chg="mod">
          <ac:chgData name="Henrik Mosegaard-Johansen" userId="9383463e-ec7b-426d-b096-8e36fab95589" providerId="ADAL" clId="{8FD501A1-08BD-42AA-A520-2083DD45DD94}" dt="2025-10-15T13:22:40.064" v="1422" actId="552"/>
          <ac:picMkLst>
            <pc:docMk/>
            <pc:sldMk cId="643773106" sldId="2147472795"/>
            <ac:picMk id="22" creationId="{7B5AE5C1-544F-B552-6FDC-20DD76E5B04D}"/>
          </ac:picMkLst>
        </pc:picChg>
        <pc:picChg chg="mod">
          <ac:chgData name="Henrik Mosegaard-Johansen" userId="9383463e-ec7b-426d-b096-8e36fab95589" providerId="ADAL" clId="{8FD501A1-08BD-42AA-A520-2083DD45DD94}" dt="2025-10-15T13:22:45.378" v="1423" actId="465"/>
          <ac:picMkLst>
            <pc:docMk/>
            <pc:sldMk cId="643773106" sldId="2147472795"/>
            <ac:picMk id="33" creationId="{C74EA43B-252C-E44F-5B2E-AD687A688176}"/>
          </ac:picMkLst>
        </pc:picChg>
        <pc:picChg chg="mod">
          <ac:chgData name="Henrik Mosegaard-Johansen" userId="9383463e-ec7b-426d-b096-8e36fab95589" providerId="ADAL" clId="{8FD501A1-08BD-42AA-A520-2083DD45DD94}" dt="2025-10-15T13:22:45.378" v="1423" actId="465"/>
          <ac:picMkLst>
            <pc:docMk/>
            <pc:sldMk cId="643773106" sldId="2147472795"/>
            <ac:picMk id="35" creationId="{C2E20D26-1720-2DD2-087D-87E5DC37FD1D}"/>
          </ac:picMkLst>
        </pc:picChg>
        <pc:picChg chg="mod">
          <ac:chgData name="Henrik Mosegaard-Johansen" userId="9383463e-ec7b-426d-b096-8e36fab95589" providerId="ADAL" clId="{8FD501A1-08BD-42AA-A520-2083DD45DD94}" dt="2025-10-15T13:22:40.064" v="1422" actId="552"/>
          <ac:picMkLst>
            <pc:docMk/>
            <pc:sldMk cId="643773106" sldId="2147472795"/>
            <ac:picMk id="39" creationId="{CA700858-A3A9-9394-3B19-DC7B77F9174D}"/>
          </ac:picMkLst>
        </pc:picChg>
      </pc:sldChg>
      <pc:sldChg chg="addSp delSp modSp add mod modAnim">
        <pc:chgData name="Henrik Mosegaard-Johansen" userId="9383463e-ec7b-426d-b096-8e36fab95589" providerId="ADAL" clId="{8FD501A1-08BD-42AA-A520-2083DD45DD94}" dt="2025-10-16T08:21:10.513" v="5623"/>
        <pc:sldMkLst>
          <pc:docMk/>
          <pc:sldMk cId="78197298" sldId="2147472796"/>
        </pc:sldMkLst>
        <pc:spChg chg="mod">
          <ac:chgData name="Henrik Mosegaard-Johansen" userId="9383463e-ec7b-426d-b096-8e36fab95589" providerId="ADAL" clId="{8FD501A1-08BD-42AA-A520-2083DD45DD94}" dt="2025-10-15T13:30:09.232" v="1615" actId="20577"/>
          <ac:spMkLst>
            <pc:docMk/>
            <pc:sldMk cId="78197298" sldId="2147472796"/>
            <ac:spMk id="2" creationId="{FDC2350E-09D3-952A-3D13-03CBE58AE3EE}"/>
          </ac:spMkLst>
        </pc:spChg>
        <pc:spChg chg="mod">
          <ac:chgData name="Henrik Mosegaard-Johansen" userId="9383463e-ec7b-426d-b096-8e36fab95589" providerId="ADAL" clId="{8FD501A1-08BD-42AA-A520-2083DD45DD94}" dt="2025-10-15T13:30:24.074" v="1617" actId="20577"/>
          <ac:spMkLst>
            <pc:docMk/>
            <pc:sldMk cId="78197298" sldId="2147472796"/>
            <ac:spMk id="3" creationId="{4EB6A476-AB18-7938-4721-6F5360E0CBA2}"/>
          </ac:spMkLst>
        </pc:spChg>
        <pc:grpChg chg="add mod">
          <ac:chgData name="Henrik Mosegaard-Johansen" userId="9383463e-ec7b-426d-b096-8e36fab95589" providerId="ADAL" clId="{8FD501A1-08BD-42AA-A520-2083DD45DD94}" dt="2025-10-16T08:21:07.412" v="5622" actId="164"/>
          <ac:grpSpMkLst>
            <pc:docMk/>
            <pc:sldMk cId="78197298" sldId="2147472796"/>
            <ac:grpSpMk id="23" creationId="{E554EE04-F1D9-08D8-088C-972894604F0E}"/>
          </ac:grpSpMkLst>
        </pc:grpChg>
        <pc:picChg chg="add mod modCrop">
          <ac:chgData name="Henrik Mosegaard-Johansen" userId="9383463e-ec7b-426d-b096-8e36fab95589" providerId="ADAL" clId="{8FD501A1-08BD-42AA-A520-2083DD45DD94}" dt="2025-10-15T13:32:26.305" v="1627" actId="1076"/>
          <ac:picMkLst>
            <pc:docMk/>
            <pc:sldMk cId="78197298" sldId="2147472796"/>
            <ac:picMk id="6" creationId="{6116E0D3-7C07-6DBE-82FD-7F3E5EE03850}"/>
          </ac:picMkLst>
        </pc:picChg>
        <pc:picChg chg="add mod">
          <ac:chgData name="Henrik Mosegaard-Johansen" userId="9383463e-ec7b-426d-b096-8e36fab95589" providerId="ADAL" clId="{8FD501A1-08BD-42AA-A520-2083DD45DD94}" dt="2025-10-15T13:32:59.834" v="1628"/>
          <ac:picMkLst>
            <pc:docMk/>
            <pc:sldMk cId="78197298" sldId="2147472796"/>
            <ac:picMk id="8" creationId="{AA70B83E-A6F4-B30A-1ACC-0328554D6A09}"/>
          </ac:picMkLst>
        </pc:picChg>
        <pc:picChg chg="add mod">
          <ac:chgData name="Henrik Mosegaard-Johansen" userId="9383463e-ec7b-426d-b096-8e36fab95589" providerId="ADAL" clId="{8FD501A1-08BD-42AA-A520-2083DD45DD94}" dt="2025-10-16T08:21:07.412" v="5622" actId="164"/>
          <ac:picMkLst>
            <pc:docMk/>
            <pc:sldMk cId="78197298" sldId="2147472796"/>
            <ac:picMk id="16" creationId="{7F91FF96-0ABE-305C-A08B-0E33117B745A}"/>
          </ac:picMkLst>
        </pc:picChg>
        <pc:picChg chg="add mod">
          <ac:chgData name="Henrik Mosegaard-Johansen" userId="9383463e-ec7b-426d-b096-8e36fab95589" providerId="ADAL" clId="{8FD501A1-08BD-42AA-A520-2083DD45DD94}" dt="2025-10-16T08:21:07.412" v="5622" actId="164"/>
          <ac:picMkLst>
            <pc:docMk/>
            <pc:sldMk cId="78197298" sldId="2147472796"/>
            <ac:picMk id="17" creationId="{F4B0E604-259A-D995-26A7-8C722BE3A56E}"/>
          </ac:picMkLst>
        </pc:picChg>
        <pc:picChg chg="add mod">
          <ac:chgData name="Henrik Mosegaard-Johansen" userId="9383463e-ec7b-426d-b096-8e36fab95589" providerId="ADAL" clId="{8FD501A1-08BD-42AA-A520-2083DD45DD94}" dt="2025-10-16T08:21:07.412" v="5622" actId="164"/>
          <ac:picMkLst>
            <pc:docMk/>
            <pc:sldMk cId="78197298" sldId="2147472796"/>
            <ac:picMk id="18" creationId="{F247240E-4706-721D-B41C-392122342751}"/>
          </ac:picMkLst>
        </pc:picChg>
        <pc:picChg chg="add mod">
          <ac:chgData name="Henrik Mosegaard-Johansen" userId="9383463e-ec7b-426d-b096-8e36fab95589" providerId="ADAL" clId="{8FD501A1-08BD-42AA-A520-2083DD45DD94}" dt="2025-10-16T08:21:07.412" v="5622" actId="164"/>
          <ac:picMkLst>
            <pc:docMk/>
            <pc:sldMk cId="78197298" sldId="2147472796"/>
            <ac:picMk id="19" creationId="{C31387BB-5614-8A35-6321-AE7F0DCFF907}"/>
          </ac:picMkLst>
        </pc:picChg>
        <pc:picChg chg="add mod">
          <ac:chgData name="Henrik Mosegaard-Johansen" userId="9383463e-ec7b-426d-b096-8e36fab95589" providerId="ADAL" clId="{8FD501A1-08BD-42AA-A520-2083DD45DD94}" dt="2025-10-16T08:21:07.412" v="5622" actId="164"/>
          <ac:picMkLst>
            <pc:docMk/>
            <pc:sldMk cId="78197298" sldId="2147472796"/>
            <ac:picMk id="20" creationId="{04B5D12A-7840-90D5-AC54-F59D801DF89B}"/>
          </ac:picMkLst>
        </pc:picChg>
        <pc:picChg chg="add mod">
          <ac:chgData name="Henrik Mosegaard-Johansen" userId="9383463e-ec7b-426d-b096-8e36fab95589" providerId="ADAL" clId="{8FD501A1-08BD-42AA-A520-2083DD45DD94}" dt="2025-10-16T08:21:07.412" v="5622" actId="164"/>
          <ac:picMkLst>
            <pc:docMk/>
            <pc:sldMk cId="78197298" sldId="2147472796"/>
            <ac:picMk id="21" creationId="{5F177CCD-DEF5-DBD9-2785-8C0EE94C64ED}"/>
          </ac:picMkLst>
        </pc:picChg>
      </pc:sldChg>
      <pc:sldChg chg="addSp delSp modSp add mod modAnim">
        <pc:chgData name="Henrik Mosegaard-Johansen" userId="9383463e-ec7b-426d-b096-8e36fab95589" providerId="ADAL" clId="{8FD501A1-08BD-42AA-A520-2083DD45DD94}" dt="2025-10-16T08:21:35.677" v="5625"/>
        <pc:sldMkLst>
          <pc:docMk/>
          <pc:sldMk cId="2374018697" sldId="2147472797"/>
        </pc:sldMkLst>
        <pc:spChg chg="mod">
          <ac:chgData name="Henrik Mosegaard-Johansen" userId="9383463e-ec7b-426d-b096-8e36fab95589" providerId="ADAL" clId="{8FD501A1-08BD-42AA-A520-2083DD45DD94}" dt="2025-10-16T07:48:59.244" v="4723" actId="20577"/>
          <ac:spMkLst>
            <pc:docMk/>
            <pc:sldMk cId="2374018697" sldId="2147472797"/>
            <ac:spMk id="2" creationId="{A22B11E4-A230-1FB6-A921-E766E32651EF}"/>
          </ac:spMkLst>
        </pc:spChg>
        <pc:spChg chg="mod">
          <ac:chgData name="Henrik Mosegaard-Johansen" userId="9383463e-ec7b-426d-b096-8e36fab95589" providerId="ADAL" clId="{8FD501A1-08BD-42AA-A520-2083DD45DD94}" dt="2025-10-15T13:45:26.748" v="1734" actId="20577"/>
          <ac:spMkLst>
            <pc:docMk/>
            <pc:sldMk cId="2374018697" sldId="2147472797"/>
            <ac:spMk id="3" creationId="{8D47A63C-45A8-A337-6482-B00DDDEA1B23}"/>
          </ac:spMkLst>
        </pc:spChg>
        <pc:grpChg chg="add mod">
          <ac:chgData name="Henrik Mosegaard-Johansen" userId="9383463e-ec7b-426d-b096-8e36fab95589" providerId="ADAL" clId="{8FD501A1-08BD-42AA-A520-2083DD45DD94}" dt="2025-10-16T08:21:32.654" v="5624" actId="164"/>
          <ac:grpSpMkLst>
            <pc:docMk/>
            <pc:sldMk cId="2374018697" sldId="2147472797"/>
            <ac:grpSpMk id="24" creationId="{5E370EA4-119B-0078-4669-7E2264417CCD}"/>
          </ac:grpSpMkLst>
        </pc:grpChg>
        <pc:picChg chg="add mod">
          <ac:chgData name="Henrik Mosegaard-Johansen" userId="9383463e-ec7b-426d-b096-8e36fab95589" providerId="ADAL" clId="{8FD501A1-08BD-42AA-A520-2083DD45DD94}" dt="2025-10-15T13:45:22.141" v="1732" actId="1035"/>
          <ac:picMkLst>
            <pc:docMk/>
            <pc:sldMk cId="2374018697" sldId="2147472797"/>
            <ac:picMk id="4" creationId="{EFE63A7C-24E6-BC9A-FD27-D63A210726B6}"/>
          </ac:picMkLst>
        </pc:picChg>
        <pc:picChg chg="add mod">
          <ac:chgData name="Henrik Mosegaard-Johansen" userId="9383463e-ec7b-426d-b096-8e36fab95589" providerId="ADAL" clId="{8FD501A1-08BD-42AA-A520-2083DD45DD94}" dt="2025-10-15T13:45:22.141" v="1732" actId="1035"/>
          <ac:picMkLst>
            <pc:docMk/>
            <pc:sldMk cId="2374018697" sldId="2147472797"/>
            <ac:picMk id="5" creationId="{E51FBB89-0EDB-7153-3728-07C42DD8DCA3}"/>
          </ac:picMkLst>
        </pc:picChg>
        <pc:picChg chg="mod">
          <ac:chgData name="Henrik Mosegaard-Johansen" userId="9383463e-ec7b-426d-b096-8e36fab95589" providerId="ADAL" clId="{8FD501A1-08BD-42AA-A520-2083DD45DD94}" dt="2025-10-15T13:45:22.141" v="1732" actId="1035"/>
          <ac:picMkLst>
            <pc:docMk/>
            <pc:sldMk cId="2374018697" sldId="2147472797"/>
            <ac:picMk id="6" creationId="{E8F8D48F-1CD5-E8DC-BE73-4F5F513E5ECB}"/>
          </ac:picMkLst>
        </pc:picChg>
        <pc:picChg chg="mod">
          <ac:chgData name="Henrik Mosegaard-Johansen" userId="9383463e-ec7b-426d-b096-8e36fab95589" providerId="ADAL" clId="{8FD501A1-08BD-42AA-A520-2083DD45DD94}" dt="2025-10-15T13:45:22.141" v="1732" actId="1035"/>
          <ac:picMkLst>
            <pc:docMk/>
            <pc:sldMk cId="2374018697" sldId="2147472797"/>
            <ac:picMk id="7" creationId="{8BB28CE7-9824-2EA3-BD8D-E6A9AEEF7E3B}"/>
          </ac:picMkLst>
        </pc:picChg>
        <pc:picChg chg="mod">
          <ac:chgData name="Henrik Mosegaard-Johansen" userId="9383463e-ec7b-426d-b096-8e36fab95589" providerId="ADAL" clId="{8FD501A1-08BD-42AA-A520-2083DD45DD94}" dt="2025-10-15T13:45:22.141" v="1732" actId="1035"/>
          <ac:picMkLst>
            <pc:docMk/>
            <pc:sldMk cId="2374018697" sldId="2147472797"/>
            <ac:picMk id="8" creationId="{0077C810-B49E-BCB4-B2BD-6278C0E83FBB}"/>
          </ac:picMkLst>
        </pc:picChg>
        <pc:picChg chg="mod">
          <ac:chgData name="Henrik Mosegaard-Johansen" userId="9383463e-ec7b-426d-b096-8e36fab95589" providerId="ADAL" clId="{8FD501A1-08BD-42AA-A520-2083DD45DD94}" dt="2025-10-15T13:45:22.141" v="1732" actId="1035"/>
          <ac:picMkLst>
            <pc:docMk/>
            <pc:sldMk cId="2374018697" sldId="2147472797"/>
            <ac:picMk id="9" creationId="{1A4893C5-7389-A444-8552-034E3100FEE7}"/>
          </ac:picMkLst>
        </pc:picChg>
        <pc:picChg chg="add mod">
          <ac:chgData name="Henrik Mosegaard-Johansen" userId="9383463e-ec7b-426d-b096-8e36fab95589" providerId="ADAL" clId="{8FD501A1-08BD-42AA-A520-2083DD45DD94}" dt="2025-10-15T13:45:22.141" v="1732" actId="1035"/>
          <ac:picMkLst>
            <pc:docMk/>
            <pc:sldMk cId="2374018697" sldId="2147472797"/>
            <ac:picMk id="10" creationId="{70B1DCED-798B-F50A-37CD-184645C3FFB9}"/>
          </ac:picMkLst>
        </pc:picChg>
        <pc:picChg chg="add mod ord">
          <ac:chgData name="Henrik Mosegaard-Johansen" userId="9383463e-ec7b-426d-b096-8e36fab95589" providerId="ADAL" clId="{8FD501A1-08BD-42AA-A520-2083DD45DD94}" dt="2025-10-16T08:21:32.654" v="5624" actId="164"/>
          <ac:picMkLst>
            <pc:docMk/>
            <pc:sldMk cId="2374018697" sldId="2147472797"/>
            <ac:picMk id="12" creationId="{0FD1CBD5-F49A-5F94-2CBB-26247FD21E75}"/>
          </ac:picMkLst>
        </pc:picChg>
        <pc:picChg chg="add mod">
          <ac:chgData name="Henrik Mosegaard-Johansen" userId="9383463e-ec7b-426d-b096-8e36fab95589" providerId="ADAL" clId="{8FD501A1-08BD-42AA-A520-2083DD45DD94}" dt="2025-10-16T08:21:32.654" v="5624" actId="164"/>
          <ac:picMkLst>
            <pc:docMk/>
            <pc:sldMk cId="2374018697" sldId="2147472797"/>
            <ac:picMk id="14" creationId="{1D8B8659-A2EF-4350-9107-5350B4783129}"/>
          </ac:picMkLst>
        </pc:picChg>
        <pc:picChg chg="add mod ord">
          <ac:chgData name="Henrik Mosegaard-Johansen" userId="9383463e-ec7b-426d-b096-8e36fab95589" providerId="ADAL" clId="{8FD501A1-08BD-42AA-A520-2083DD45DD94}" dt="2025-10-16T08:21:32.654" v="5624" actId="164"/>
          <ac:picMkLst>
            <pc:docMk/>
            <pc:sldMk cId="2374018697" sldId="2147472797"/>
            <ac:picMk id="15" creationId="{88AF045F-9C33-3750-FFC5-78638CBE49D5}"/>
          </ac:picMkLst>
        </pc:picChg>
        <pc:picChg chg="mod ord">
          <ac:chgData name="Henrik Mosegaard-Johansen" userId="9383463e-ec7b-426d-b096-8e36fab95589" providerId="ADAL" clId="{8FD501A1-08BD-42AA-A520-2083DD45DD94}" dt="2025-10-16T08:21:32.654" v="5624" actId="164"/>
          <ac:picMkLst>
            <pc:docMk/>
            <pc:sldMk cId="2374018697" sldId="2147472797"/>
            <ac:picMk id="20" creationId="{7C22EDDC-FC5F-5FB4-DA32-D5E08A27B80A}"/>
          </ac:picMkLst>
        </pc:picChg>
        <pc:picChg chg="mod ord">
          <ac:chgData name="Henrik Mosegaard-Johansen" userId="9383463e-ec7b-426d-b096-8e36fab95589" providerId="ADAL" clId="{8FD501A1-08BD-42AA-A520-2083DD45DD94}" dt="2025-10-16T08:21:32.654" v="5624" actId="164"/>
          <ac:picMkLst>
            <pc:docMk/>
            <pc:sldMk cId="2374018697" sldId="2147472797"/>
            <ac:picMk id="21" creationId="{D4DCA928-E708-0F40-4DA9-0F2E992EA614}"/>
          </ac:picMkLst>
        </pc:picChg>
        <pc:picChg chg="mod">
          <ac:chgData name="Henrik Mosegaard-Johansen" userId="9383463e-ec7b-426d-b096-8e36fab95589" providerId="ADAL" clId="{8FD501A1-08BD-42AA-A520-2083DD45DD94}" dt="2025-10-15T13:45:22.141" v="1732" actId="1035"/>
          <ac:picMkLst>
            <pc:docMk/>
            <pc:sldMk cId="2374018697" sldId="2147472797"/>
            <ac:picMk id="22" creationId="{DC0CCD43-988B-BFC4-7631-0DF39B47BDFF}"/>
          </ac:picMkLst>
        </pc:picChg>
        <pc:picChg chg="add mod ord">
          <ac:chgData name="Henrik Mosegaard-Johansen" userId="9383463e-ec7b-426d-b096-8e36fab95589" providerId="ADAL" clId="{8FD501A1-08BD-42AA-A520-2083DD45DD94}" dt="2025-10-16T08:21:32.654" v="5624" actId="164"/>
          <ac:picMkLst>
            <pc:docMk/>
            <pc:sldMk cId="2374018697" sldId="2147472797"/>
            <ac:picMk id="23" creationId="{F18E299D-084B-084C-6D22-C287D6798E23}"/>
          </ac:picMkLst>
        </pc:picChg>
        <pc:picChg chg="mod">
          <ac:chgData name="Henrik Mosegaard-Johansen" userId="9383463e-ec7b-426d-b096-8e36fab95589" providerId="ADAL" clId="{8FD501A1-08BD-42AA-A520-2083DD45DD94}" dt="2025-10-15T13:45:22.141" v="1732" actId="1035"/>
          <ac:picMkLst>
            <pc:docMk/>
            <pc:sldMk cId="2374018697" sldId="2147472797"/>
            <ac:picMk id="33" creationId="{49DEB01A-C56E-65F9-D013-F74EF0FB1B79}"/>
          </ac:picMkLst>
        </pc:picChg>
        <pc:picChg chg="mod">
          <ac:chgData name="Henrik Mosegaard-Johansen" userId="9383463e-ec7b-426d-b096-8e36fab95589" providerId="ADAL" clId="{8FD501A1-08BD-42AA-A520-2083DD45DD94}" dt="2025-10-15T13:45:22.141" v="1732" actId="1035"/>
          <ac:picMkLst>
            <pc:docMk/>
            <pc:sldMk cId="2374018697" sldId="2147472797"/>
            <ac:picMk id="35" creationId="{55633A80-D390-1B01-5B1D-26F33CE723D4}"/>
          </ac:picMkLst>
        </pc:picChg>
      </pc:sldChg>
      <pc:sldChg chg="addSp delSp modSp new mod ord modClrScheme chgLayout">
        <pc:chgData name="Henrik Mosegaard-Johansen" userId="9383463e-ec7b-426d-b096-8e36fab95589" providerId="ADAL" clId="{8FD501A1-08BD-42AA-A520-2083DD45DD94}" dt="2025-10-16T08:19:14.798" v="5614"/>
        <pc:sldMkLst>
          <pc:docMk/>
          <pc:sldMk cId="773704524" sldId="2147472798"/>
        </pc:sldMkLst>
        <pc:spChg chg="add mod ord">
          <ac:chgData name="Henrik Mosegaard-Johansen" userId="9383463e-ec7b-426d-b096-8e36fab95589" providerId="ADAL" clId="{8FD501A1-08BD-42AA-A520-2083DD45DD94}" dt="2025-10-15T13:55:48.363" v="2109" actId="404"/>
          <ac:spMkLst>
            <pc:docMk/>
            <pc:sldMk cId="773704524" sldId="2147472798"/>
            <ac:spMk id="4" creationId="{C8D45E67-00E7-E50C-8DC9-68962150855E}"/>
          </ac:spMkLst>
        </pc:spChg>
        <pc:spChg chg="add mod ord">
          <ac:chgData name="Henrik Mosegaard-Johansen" userId="9383463e-ec7b-426d-b096-8e36fab95589" providerId="ADAL" clId="{8FD501A1-08BD-42AA-A520-2083DD45DD94}" dt="2025-10-15T13:57:15.148" v="2117" actId="14100"/>
          <ac:spMkLst>
            <pc:docMk/>
            <pc:sldMk cId="773704524" sldId="2147472798"/>
            <ac:spMk id="6" creationId="{20729FB5-EDCC-D37C-157A-46CA2C12B955}"/>
          </ac:spMkLst>
        </pc:spChg>
        <pc:picChg chg="add mod">
          <ac:chgData name="Henrik Mosegaard-Johansen" userId="9383463e-ec7b-426d-b096-8e36fab95589" providerId="ADAL" clId="{8FD501A1-08BD-42AA-A520-2083DD45DD94}" dt="2025-10-15T13:57:38.269" v="2141" actId="1076"/>
          <ac:picMkLst>
            <pc:docMk/>
            <pc:sldMk cId="773704524" sldId="2147472798"/>
            <ac:picMk id="8" creationId="{C0D3190F-5869-6BCE-D94B-33EEF988082D}"/>
          </ac:picMkLst>
        </pc:picChg>
        <pc:picChg chg="add mod">
          <ac:chgData name="Henrik Mosegaard-Johansen" userId="9383463e-ec7b-426d-b096-8e36fab95589" providerId="ADAL" clId="{8FD501A1-08BD-42AA-A520-2083DD45DD94}" dt="2025-10-15T13:59:21.668" v="2176" actId="1038"/>
          <ac:picMkLst>
            <pc:docMk/>
            <pc:sldMk cId="773704524" sldId="2147472798"/>
            <ac:picMk id="12" creationId="{C7DF1575-58EF-CF6A-2E55-09F02407951F}"/>
          </ac:picMkLst>
        </pc:picChg>
        <pc:picChg chg="add mod">
          <ac:chgData name="Henrik Mosegaard-Johansen" userId="9383463e-ec7b-426d-b096-8e36fab95589" providerId="ADAL" clId="{8FD501A1-08BD-42AA-A520-2083DD45DD94}" dt="2025-10-15T13:59:16.953" v="2158" actId="1076"/>
          <ac:picMkLst>
            <pc:docMk/>
            <pc:sldMk cId="773704524" sldId="2147472798"/>
            <ac:picMk id="14" creationId="{C919E89F-2D34-E0FD-1F2F-564339BF9242}"/>
          </ac:picMkLst>
        </pc:picChg>
        <pc:picChg chg="add mod">
          <ac:chgData name="Henrik Mosegaard-Johansen" userId="9383463e-ec7b-426d-b096-8e36fab95589" providerId="ADAL" clId="{8FD501A1-08BD-42AA-A520-2083DD45DD94}" dt="2025-10-15T14:00:08.134" v="2188" actId="1076"/>
          <ac:picMkLst>
            <pc:docMk/>
            <pc:sldMk cId="773704524" sldId="2147472798"/>
            <ac:picMk id="15" creationId="{ED5C269F-4F0E-6E69-D323-95B1B4F7587A}"/>
          </ac:picMkLst>
        </pc:picChg>
      </pc:sldChg>
      <pc:sldChg chg="add del">
        <pc:chgData name="Henrik Mosegaard-Johansen" userId="9383463e-ec7b-426d-b096-8e36fab95589" providerId="ADAL" clId="{8FD501A1-08BD-42AA-A520-2083DD45DD94}" dt="2025-10-15T14:00:15.402" v="2190" actId="47"/>
        <pc:sldMkLst>
          <pc:docMk/>
          <pc:sldMk cId="3638700987" sldId="2147472799"/>
        </pc:sldMkLst>
      </pc:sldChg>
      <pc:sldChg chg="addSp delSp modSp add mod">
        <pc:chgData name="Henrik Mosegaard-Johansen" userId="9383463e-ec7b-426d-b096-8e36fab95589" providerId="ADAL" clId="{8FD501A1-08BD-42AA-A520-2083DD45DD94}" dt="2025-10-15T14:05:39.719" v="2298" actId="108"/>
        <pc:sldMkLst>
          <pc:docMk/>
          <pc:sldMk cId="2513613933" sldId="2147472800"/>
        </pc:sldMkLst>
        <pc:spChg chg="mod">
          <ac:chgData name="Henrik Mosegaard-Johansen" userId="9383463e-ec7b-426d-b096-8e36fab95589" providerId="ADAL" clId="{8FD501A1-08BD-42AA-A520-2083DD45DD94}" dt="2025-10-15T14:00:55.680" v="2193"/>
          <ac:spMkLst>
            <pc:docMk/>
            <pc:sldMk cId="2513613933" sldId="2147472800"/>
            <ac:spMk id="4" creationId="{65E929A1-AC4F-C728-2B22-E7A9D5344C18}"/>
          </ac:spMkLst>
        </pc:spChg>
        <pc:spChg chg="mod">
          <ac:chgData name="Henrik Mosegaard-Johansen" userId="9383463e-ec7b-426d-b096-8e36fab95589" providerId="ADAL" clId="{8FD501A1-08BD-42AA-A520-2083DD45DD94}" dt="2025-10-15T14:05:39.719" v="2298" actId="108"/>
          <ac:spMkLst>
            <pc:docMk/>
            <pc:sldMk cId="2513613933" sldId="2147472800"/>
            <ac:spMk id="6" creationId="{24C03E99-1A1C-6FB0-6AC4-BCEDD331DFDD}"/>
          </ac:spMkLst>
        </pc:spChg>
        <pc:picChg chg="add mod">
          <ac:chgData name="Henrik Mosegaard-Johansen" userId="9383463e-ec7b-426d-b096-8e36fab95589" providerId="ADAL" clId="{8FD501A1-08BD-42AA-A520-2083DD45DD94}" dt="2025-10-15T14:03:53.365" v="2287" actId="14100"/>
          <ac:picMkLst>
            <pc:docMk/>
            <pc:sldMk cId="2513613933" sldId="2147472800"/>
            <ac:picMk id="3" creationId="{F82E5C7D-ED14-6936-01FA-1F559CF86579}"/>
          </ac:picMkLst>
        </pc:picChg>
        <pc:picChg chg="add mod">
          <ac:chgData name="Henrik Mosegaard-Johansen" userId="9383463e-ec7b-426d-b096-8e36fab95589" providerId="ADAL" clId="{8FD501A1-08BD-42AA-A520-2083DD45DD94}" dt="2025-10-15T14:03:11.106" v="2257" actId="1076"/>
          <ac:picMkLst>
            <pc:docMk/>
            <pc:sldMk cId="2513613933" sldId="2147472800"/>
            <ac:picMk id="5" creationId="{9B3DFDD4-9335-82E0-F525-B3395FBF02C1}"/>
          </ac:picMkLst>
        </pc:picChg>
        <pc:picChg chg="add mod">
          <ac:chgData name="Henrik Mosegaard-Johansen" userId="9383463e-ec7b-426d-b096-8e36fab95589" providerId="ADAL" clId="{8FD501A1-08BD-42AA-A520-2083DD45DD94}" dt="2025-10-15T14:04:02.114" v="2289" actId="14100"/>
          <ac:picMkLst>
            <pc:docMk/>
            <pc:sldMk cId="2513613933" sldId="2147472800"/>
            <ac:picMk id="9" creationId="{58903CB2-BF24-BB51-9DF9-10486F2C02D4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5T14:10:16.476" v="2464" actId="1038"/>
        <pc:sldMkLst>
          <pc:docMk/>
          <pc:sldMk cId="2114627796" sldId="2147472801"/>
        </pc:sldMkLst>
        <pc:spChg chg="mod">
          <ac:chgData name="Henrik Mosegaard-Johansen" userId="9383463e-ec7b-426d-b096-8e36fab95589" providerId="ADAL" clId="{8FD501A1-08BD-42AA-A520-2083DD45DD94}" dt="2025-10-15T14:04:51.151" v="2294" actId="6549"/>
          <ac:spMkLst>
            <pc:docMk/>
            <pc:sldMk cId="2114627796" sldId="2147472801"/>
            <ac:spMk id="4" creationId="{0E43D192-307F-4FA7-9565-A44B3B4591FF}"/>
          </ac:spMkLst>
        </pc:spChg>
        <pc:spChg chg="mod">
          <ac:chgData name="Henrik Mosegaard-Johansen" userId="9383463e-ec7b-426d-b096-8e36fab95589" providerId="ADAL" clId="{8FD501A1-08BD-42AA-A520-2083DD45DD94}" dt="2025-10-15T14:05:51.158" v="2299" actId="108"/>
          <ac:spMkLst>
            <pc:docMk/>
            <pc:sldMk cId="2114627796" sldId="2147472801"/>
            <ac:spMk id="6" creationId="{94D0D110-516E-097D-568F-2FBD7246F490}"/>
          </ac:spMkLst>
        </pc:spChg>
        <pc:picChg chg="add mod modCrop">
          <ac:chgData name="Henrik Mosegaard-Johansen" userId="9383463e-ec7b-426d-b096-8e36fab95589" providerId="ADAL" clId="{8FD501A1-08BD-42AA-A520-2083DD45DD94}" dt="2025-10-15T14:10:11.478" v="2458" actId="555"/>
          <ac:picMkLst>
            <pc:docMk/>
            <pc:sldMk cId="2114627796" sldId="2147472801"/>
            <ac:picMk id="3" creationId="{262877F6-6036-B6F2-2DA5-2F986D907B40}"/>
          </ac:picMkLst>
        </pc:picChg>
        <pc:picChg chg="add mod">
          <ac:chgData name="Henrik Mosegaard-Johansen" userId="9383463e-ec7b-426d-b096-8e36fab95589" providerId="ADAL" clId="{8FD501A1-08BD-42AA-A520-2083DD45DD94}" dt="2025-10-15T14:10:11.478" v="2458" actId="555"/>
          <ac:picMkLst>
            <pc:docMk/>
            <pc:sldMk cId="2114627796" sldId="2147472801"/>
            <ac:picMk id="5" creationId="{B656149A-5229-E8F6-55A9-A818BE027719}"/>
          </ac:picMkLst>
        </pc:picChg>
        <pc:picChg chg="add mod">
          <ac:chgData name="Henrik Mosegaard-Johansen" userId="9383463e-ec7b-426d-b096-8e36fab95589" providerId="ADAL" clId="{8FD501A1-08BD-42AA-A520-2083DD45DD94}" dt="2025-10-15T14:10:16.476" v="2464" actId="1038"/>
          <ac:picMkLst>
            <pc:docMk/>
            <pc:sldMk cId="2114627796" sldId="2147472801"/>
            <ac:picMk id="9" creationId="{F5EECDBB-5B57-0947-0CE7-FE155C3E0F76}"/>
          </ac:picMkLst>
        </pc:picChg>
      </pc:sldChg>
      <pc:sldChg chg="addSp delSp modSp new mod modClrScheme chgLayout">
        <pc:chgData name="Henrik Mosegaard-Johansen" userId="9383463e-ec7b-426d-b096-8e36fab95589" providerId="ADAL" clId="{8FD501A1-08BD-42AA-A520-2083DD45DD94}" dt="2025-10-16T06:58:31.811" v="3512" actId="20577"/>
        <pc:sldMkLst>
          <pc:docMk/>
          <pc:sldMk cId="728221605" sldId="2147472802"/>
        </pc:sldMkLst>
        <pc:spChg chg="add mod ord">
          <ac:chgData name="Henrik Mosegaard-Johansen" userId="9383463e-ec7b-426d-b096-8e36fab95589" providerId="ADAL" clId="{8FD501A1-08BD-42AA-A520-2083DD45DD94}" dt="2025-10-16T06:58:31.811" v="3512" actId="20577"/>
          <ac:spMkLst>
            <pc:docMk/>
            <pc:sldMk cId="728221605" sldId="2147472802"/>
            <ac:spMk id="5" creationId="{002E4C3B-6FF4-1366-58DB-44D5801BCF2B}"/>
          </ac:spMkLst>
        </pc:spChg>
      </pc:sldChg>
      <pc:sldChg chg="addSp delSp modSp add del mod modAnim">
        <pc:chgData name="Henrik Mosegaard-Johansen" userId="9383463e-ec7b-426d-b096-8e36fab95589" providerId="ADAL" clId="{8FD501A1-08BD-42AA-A520-2083DD45DD94}" dt="2025-10-16T06:57:04.856" v="3492" actId="47"/>
        <pc:sldMkLst>
          <pc:docMk/>
          <pc:sldMk cId="2397215545" sldId="2147472803"/>
        </pc:sldMkLst>
      </pc:sldChg>
      <pc:sldChg chg="modSp add mod">
        <pc:chgData name="Henrik Mosegaard-Johansen" userId="9383463e-ec7b-426d-b096-8e36fab95589" providerId="ADAL" clId="{8FD501A1-08BD-42AA-A520-2083DD45DD94}" dt="2025-10-16T06:58:22.553" v="3500" actId="20577"/>
        <pc:sldMkLst>
          <pc:docMk/>
          <pc:sldMk cId="2712724273" sldId="2147472804"/>
        </pc:sldMkLst>
        <pc:spChg chg="mod">
          <ac:chgData name="Henrik Mosegaard-Johansen" userId="9383463e-ec7b-426d-b096-8e36fab95589" providerId="ADAL" clId="{8FD501A1-08BD-42AA-A520-2083DD45DD94}" dt="2025-10-16T06:58:22.553" v="3500" actId="20577"/>
          <ac:spMkLst>
            <pc:docMk/>
            <pc:sldMk cId="2712724273" sldId="2147472804"/>
            <ac:spMk id="5" creationId="{F38135E9-2F6D-F92F-5A4D-708318BC0EAB}"/>
          </ac:spMkLst>
        </pc:spChg>
      </pc:sldChg>
      <pc:sldChg chg="addSp modSp add del mod">
        <pc:chgData name="Henrik Mosegaard-Johansen" userId="9383463e-ec7b-426d-b096-8e36fab95589" providerId="ADAL" clId="{8FD501A1-08BD-42AA-A520-2083DD45DD94}" dt="2025-10-16T06:54:22.891" v="3491" actId="47"/>
        <pc:sldMkLst>
          <pc:docMk/>
          <pc:sldMk cId="133840461" sldId="2147472805"/>
        </pc:sldMkLst>
      </pc:sldChg>
      <pc:sldChg chg="addSp delSp modSp add mod">
        <pc:chgData name="Henrik Mosegaard-Johansen" userId="9383463e-ec7b-426d-b096-8e36fab95589" providerId="ADAL" clId="{8FD501A1-08BD-42AA-A520-2083DD45DD94}" dt="2025-10-15T14:37:21.882" v="2981" actId="478"/>
        <pc:sldMkLst>
          <pc:docMk/>
          <pc:sldMk cId="2341315220" sldId="2147472806"/>
        </pc:sldMkLst>
        <pc:spChg chg="mod">
          <ac:chgData name="Henrik Mosegaard-Johansen" userId="9383463e-ec7b-426d-b096-8e36fab95589" providerId="ADAL" clId="{8FD501A1-08BD-42AA-A520-2083DD45DD94}" dt="2025-10-15T14:34:07.018" v="2925" actId="2711"/>
          <ac:spMkLst>
            <pc:docMk/>
            <pc:sldMk cId="2341315220" sldId="2147472806"/>
            <ac:spMk id="4" creationId="{899B985B-AE58-2A9C-691A-BC0C732C8B44}"/>
          </ac:spMkLst>
        </pc:spChg>
        <pc:spChg chg="mod">
          <ac:chgData name="Henrik Mosegaard-Johansen" userId="9383463e-ec7b-426d-b096-8e36fab95589" providerId="ADAL" clId="{8FD501A1-08BD-42AA-A520-2083DD45DD94}" dt="2025-10-15T14:33:48.256" v="2923" actId="1035"/>
          <ac:spMkLst>
            <pc:docMk/>
            <pc:sldMk cId="2341315220" sldId="2147472806"/>
            <ac:spMk id="6" creationId="{09C3FBCB-2187-864C-F394-CEB513B6F30E}"/>
          </ac:spMkLst>
        </pc:spChg>
        <pc:picChg chg="add mod">
          <ac:chgData name="Henrik Mosegaard-Johansen" userId="9383463e-ec7b-426d-b096-8e36fab95589" providerId="ADAL" clId="{8FD501A1-08BD-42AA-A520-2083DD45DD94}" dt="2025-10-15T14:33:10.960" v="2917" actId="14100"/>
          <ac:picMkLst>
            <pc:docMk/>
            <pc:sldMk cId="2341315220" sldId="2147472806"/>
            <ac:picMk id="2" creationId="{6A76C63F-7B60-CB6F-D8C2-A0157FC78523}"/>
          </ac:picMkLst>
        </pc:picChg>
        <pc:picChg chg="add mod">
          <ac:chgData name="Henrik Mosegaard-Johansen" userId="9383463e-ec7b-426d-b096-8e36fab95589" providerId="ADAL" clId="{8FD501A1-08BD-42AA-A520-2083DD45DD94}" dt="2025-10-15T14:34:51.708" v="2953" actId="1035"/>
          <ac:picMkLst>
            <pc:docMk/>
            <pc:sldMk cId="2341315220" sldId="2147472806"/>
            <ac:picMk id="7" creationId="{AB76C77F-4753-C31B-3F07-004FB2DB1E2B}"/>
          </ac:picMkLst>
        </pc:picChg>
        <pc:picChg chg="add mod">
          <ac:chgData name="Henrik Mosegaard-Johansen" userId="9383463e-ec7b-426d-b096-8e36fab95589" providerId="ADAL" clId="{8FD501A1-08BD-42AA-A520-2083DD45DD94}" dt="2025-10-15T14:36:38.177" v="2973" actId="14100"/>
          <ac:picMkLst>
            <pc:docMk/>
            <pc:sldMk cId="2341315220" sldId="2147472806"/>
            <ac:picMk id="10" creationId="{790924D0-8FE6-EC4F-8215-7F23BE82A959}"/>
          </ac:picMkLst>
        </pc:picChg>
        <pc:picChg chg="add mod">
          <ac:chgData name="Henrik Mosegaard-Johansen" userId="9383463e-ec7b-426d-b096-8e36fab95589" providerId="ADAL" clId="{8FD501A1-08BD-42AA-A520-2083DD45DD94}" dt="2025-10-15T14:37:19.305" v="2980" actId="1076"/>
          <ac:picMkLst>
            <pc:docMk/>
            <pc:sldMk cId="2341315220" sldId="2147472806"/>
            <ac:picMk id="14" creationId="{CEB5A21C-D310-DC46-7879-389C0B4CC994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5T14:41:08.796" v="3063" actId="1036"/>
        <pc:sldMkLst>
          <pc:docMk/>
          <pc:sldMk cId="4109035067" sldId="2147472807"/>
        </pc:sldMkLst>
        <pc:spChg chg="mod">
          <ac:chgData name="Henrik Mosegaard-Johansen" userId="9383463e-ec7b-426d-b096-8e36fab95589" providerId="ADAL" clId="{8FD501A1-08BD-42AA-A520-2083DD45DD94}" dt="2025-10-15T14:37:50.379" v="2984"/>
          <ac:spMkLst>
            <pc:docMk/>
            <pc:sldMk cId="4109035067" sldId="2147472807"/>
            <ac:spMk id="4" creationId="{B8C5BAD5-F59A-3958-769D-6AF9176205DD}"/>
          </ac:spMkLst>
        </pc:spChg>
        <pc:spChg chg="mod">
          <ac:chgData name="Henrik Mosegaard-Johansen" userId="9383463e-ec7b-426d-b096-8e36fab95589" providerId="ADAL" clId="{8FD501A1-08BD-42AA-A520-2083DD45DD94}" dt="2025-10-15T14:38:20.091" v="3002" actId="6549"/>
          <ac:spMkLst>
            <pc:docMk/>
            <pc:sldMk cId="4109035067" sldId="2147472807"/>
            <ac:spMk id="6" creationId="{29ACF7C9-8E43-F382-2525-DA6F1C714A66}"/>
          </ac:spMkLst>
        </pc:spChg>
        <pc:picChg chg="add mod">
          <ac:chgData name="Henrik Mosegaard-Johansen" userId="9383463e-ec7b-426d-b096-8e36fab95589" providerId="ADAL" clId="{8FD501A1-08BD-42AA-A520-2083DD45DD94}" dt="2025-10-15T14:38:49.404" v="3013" actId="1076"/>
          <ac:picMkLst>
            <pc:docMk/>
            <pc:sldMk cId="4109035067" sldId="2147472807"/>
            <ac:picMk id="3" creationId="{24821759-8FAD-3638-3030-77B907B6349A}"/>
          </ac:picMkLst>
        </pc:picChg>
        <pc:picChg chg="add mod">
          <ac:chgData name="Henrik Mosegaard-Johansen" userId="9383463e-ec7b-426d-b096-8e36fab95589" providerId="ADAL" clId="{8FD501A1-08BD-42AA-A520-2083DD45DD94}" dt="2025-10-15T14:39:42.697" v="3022" actId="14100"/>
          <ac:picMkLst>
            <pc:docMk/>
            <pc:sldMk cId="4109035067" sldId="2147472807"/>
            <ac:picMk id="8" creationId="{C22A5E24-FC14-A970-4443-3B241BFB50DC}"/>
          </ac:picMkLst>
        </pc:picChg>
        <pc:picChg chg="add mod">
          <ac:chgData name="Henrik Mosegaard-Johansen" userId="9383463e-ec7b-426d-b096-8e36fab95589" providerId="ADAL" clId="{8FD501A1-08BD-42AA-A520-2083DD45DD94}" dt="2025-10-15T14:40:17.754" v="3027" actId="14100"/>
          <ac:picMkLst>
            <pc:docMk/>
            <pc:sldMk cId="4109035067" sldId="2147472807"/>
            <ac:picMk id="11" creationId="{031E48F2-4D49-9459-2A37-2A8E907E5D29}"/>
          </ac:picMkLst>
        </pc:picChg>
        <pc:picChg chg="add mod">
          <ac:chgData name="Henrik Mosegaard-Johansen" userId="9383463e-ec7b-426d-b096-8e36fab95589" providerId="ADAL" clId="{8FD501A1-08BD-42AA-A520-2083DD45DD94}" dt="2025-10-15T14:41:08.796" v="3063" actId="1036"/>
          <ac:picMkLst>
            <pc:docMk/>
            <pc:sldMk cId="4109035067" sldId="2147472807"/>
            <ac:picMk id="12" creationId="{A5EF8D52-851A-9EE1-3402-03878CB8A45A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5T14:46:01.753" v="3301" actId="14100"/>
        <pc:sldMkLst>
          <pc:docMk/>
          <pc:sldMk cId="1320228514" sldId="2147472808"/>
        </pc:sldMkLst>
        <pc:spChg chg="mod">
          <ac:chgData name="Henrik Mosegaard-Johansen" userId="9383463e-ec7b-426d-b096-8e36fab95589" providerId="ADAL" clId="{8FD501A1-08BD-42AA-A520-2083DD45DD94}" dt="2025-10-15T14:41:40.263" v="3066"/>
          <ac:spMkLst>
            <pc:docMk/>
            <pc:sldMk cId="1320228514" sldId="2147472808"/>
            <ac:spMk id="4" creationId="{B9A6C8EC-EBA6-A04C-73AB-570BC3EE9A20}"/>
          </ac:spMkLst>
        </pc:spChg>
        <pc:spChg chg="mod">
          <ac:chgData name="Henrik Mosegaard-Johansen" userId="9383463e-ec7b-426d-b096-8e36fab95589" providerId="ADAL" clId="{8FD501A1-08BD-42AA-A520-2083DD45DD94}" dt="2025-10-15T14:42:07.424" v="3074" actId="20577"/>
          <ac:spMkLst>
            <pc:docMk/>
            <pc:sldMk cId="1320228514" sldId="2147472808"/>
            <ac:spMk id="6" creationId="{87CC7FEC-A17A-0427-B3C7-CE89C693A229}"/>
          </ac:spMkLst>
        </pc:spChg>
        <pc:picChg chg="add mod">
          <ac:chgData name="Henrik Mosegaard-Johansen" userId="9383463e-ec7b-426d-b096-8e36fab95589" providerId="ADAL" clId="{8FD501A1-08BD-42AA-A520-2083DD45DD94}" dt="2025-10-15T14:42:37.341" v="3089" actId="14100"/>
          <ac:picMkLst>
            <pc:docMk/>
            <pc:sldMk cId="1320228514" sldId="2147472808"/>
            <ac:picMk id="2" creationId="{FF865E8B-A69E-4080-5EDE-2ED4246345EB}"/>
          </ac:picMkLst>
        </pc:picChg>
        <pc:picChg chg="add mod">
          <ac:chgData name="Henrik Mosegaard-Johansen" userId="9383463e-ec7b-426d-b096-8e36fab95589" providerId="ADAL" clId="{8FD501A1-08BD-42AA-A520-2083DD45DD94}" dt="2025-10-15T14:43:37.440" v="3257" actId="1036"/>
          <ac:picMkLst>
            <pc:docMk/>
            <pc:sldMk cId="1320228514" sldId="2147472808"/>
            <ac:picMk id="5" creationId="{000CF1AC-451D-1FEC-1B21-CDA1770EDFEA}"/>
          </ac:picMkLst>
        </pc:picChg>
        <pc:picChg chg="add mod">
          <ac:chgData name="Henrik Mosegaard-Johansen" userId="9383463e-ec7b-426d-b096-8e36fab95589" providerId="ADAL" clId="{8FD501A1-08BD-42AA-A520-2083DD45DD94}" dt="2025-10-15T14:45:35.334" v="3298" actId="1035"/>
          <ac:picMkLst>
            <pc:docMk/>
            <pc:sldMk cId="1320228514" sldId="2147472808"/>
            <ac:picMk id="9" creationId="{4CD1EF7E-9E1E-55A6-3B58-4EFFBA2A5CCE}"/>
          </ac:picMkLst>
        </pc:picChg>
        <pc:picChg chg="add mod">
          <ac:chgData name="Henrik Mosegaard-Johansen" userId="9383463e-ec7b-426d-b096-8e36fab95589" providerId="ADAL" clId="{8FD501A1-08BD-42AA-A520-2083DD45DD94}" dt="2025-10-15T14:45:35.334" v="3298" actId="1035"/>
          <ac:picMkLst>
            <pc:docMk/>
            <pc:sldMk cId="1320228514" sldId="2147472808"/>
            <ac:picMk id="13" creationId="{C38CBA08-B211-D781-B61E-82CCAD2218CC}"/>
          </ac:picMkLst>
        </pc:picChg>
        <pc:picChg chg="add mod">
          <ac:chgData name="Henrik Mosegaard-Johansen" userId="9383463e-ec7b-426d-b096-8e36fab95589" providerId="ADAL" clId="{8FD501A1-08BD-42AA-A520-2083DD45DD94}" dt="2025-10-15T14:46:01.753" v="3301" actId="14100"/>
          <ac:picMkLst>
            <pc:docMk/>
            <pc:sldMk cId="1320228514" sldId="2147472808"/>
            <ac:picMk id="15" creationId="{3DE0CC86-2FD1-A5EE-2703-5FC7C2EB6D45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7:25:25.363" v="4454" actId="1076"/>
        <pc:sldMkLst>
          <pc:docMk/>
          <pc:sldMk cId="1060124231" sldId="2147472809"/>
        </pc:sldMkLst>
        <pc:spChg chg="mod">
          <ac:chgData name="Henrik Mosegaard-Johansen" userId="9383463e-ec7b-426d-b096-8e36fab95589" providerId="ADAL" clId="{8FD501A1-08BD-42AA-A520-2083DD45DD94}" dt="2025-10-16T07:08:30.566" v="3984"/>
          <ac:spMkLst>
            <pc:docMk/>
            <pc:sldMk cId="1060124231" sldId="2147472809"/>
            <ac:spMk id="4" creationId="{EBCA547B-05E1-05B4-DEBC-8924D1FE6A20}"/>
          </ac:spMkLst>
        </pc:spChg>
        <pc:spChg chg="mod">
          <ac:chgData name="Henrik Mosegaard-Johansen" userId="9383463e-ec7b-426d-b096-8e36fab95589" providerId="ADAL" clId="{8FD501A1-08BD-42AA-A520-2083DD45DD94}" dt="2025-10-16T07:08:47.482" v="3986"/>
          <ac:spMkLst>
            <pc:docMk/>
            <pc:sldMk cId="1060124231" sldId="2147472809"/>
            <ac:spMk id="6" creationId="{395C3DA1-F591-598D-3D61-5056C2189C2D}"/>
          </ac:spMkLst>
        </pc:spChg>
        <pc:picChg chg="add mod">
          <ac:chgData name="Henrik Mosegaard-Johansen" userId="9383463e-ec7b-426d-b096-8e36fab95589" providerId="ADAL" clId="{8FD501A1-08BD-42AA-A520-2083DD45DD94}" dt="2025-10-16T07:25:25.363" v="4454" actId="1076"/>
          <ac:picMkLst>
            <pc:docMk/>
            <pc:sldMk cId="1060124231" sldId="2147472809"/>
            <ac:picMk id="3" creationId="{191FB6A5-A2DF-C9DD-11E0-E49FE1CA791E}"/>
          </ac:picMkLst>
        </pc:picChg>
        <pc:picChg chg="add mod">
          <ac:chgData name="Henrik Mosegaard-Johansen" userId="9383463e-ec7b-426d-b096-8e36fab95589" providerId="ADAL" clId="{8FD501A1-08BD-42AA-A520-2083DD45DD94}" dt="2025-10-16T07:14:42.393" v="4202" actId="14100"/>
          <ac:picMkLst>
            <pc:docMk/>
            <pc:sldMk cId="1060124231" sldId="2147472809"/>
            <ac:picMk id="16" creationId="{D2F589B2-DE32-C30F-D9C0-60F022538312}"/>
          </ac:picMkLst>
        </pc:picChg>
        <pc:picChg chg="add mod">
          <ac:chgData name="Henrik Mosegaard-Johansen" userId="9383463e-ec7b-426d-b096-8e36fab95589" providerId="ADAL" clId="{8FD501A1-08BD-42AA-A520-2083DD45DD94}" dt="2025-10-16T07:15:32.945" v="4207" actId="14100"/>
          <ac:picMkLst>
            <pc:docMk/>
            <pc:sldMk cId="1060124231" sldId="2147472809"/>
            <ac:picMk id="18" creationId="{8440A30C-9E63-E9F8-EA81-FA7071F47D39}"/>
          </ac:picMkLst>
        </pc:picChg>
      </pc:sldChg>
      <pc:sldChg chg="modSp new mod">
        <pc:chgData name="Henrik Mosegaard-Johansen" userId="9383463e-ec7b-426d-b096-8e36fab95589" providerId="ADAL" clId="{8FD501A1-08BD-42AA-A520-2083DD45DD94}" dt="2025-10-16T13:13:33.134" v="6466" actId="20577"/>
        <pc:sldMkLst>
          <pc:docMk/>
          <pc:sldMk cId="357300095" sldId="2147472810"/>
        </pc:sldMkLst>
        <pc:spChg chg="mod">
          <ac:chgData name="Henrik Mosegaard-Johansen" userId="9383463e-ec7b-426d-b096-8e36fab95589" providerId="ADAL" clId="{8FD501A1-08BD-42AA-A520-2083DD45DD94}" dt="2025-10-16T12:50:56.182" v="6155" actId="20577"/>
          <ac:spMkLst>
            <pc:docMk/>
            <pc:sldMk cId="357300095" sldId="2147472810"/>
            <ac:spMk id="2" creationId="{FE813006-EF9E-9059-74C3-65933F435B2D}"/>
          </ac:spMkLst>
        </pc:spChg>
        <pc:spChg chg="mod">
          <ac:chgData name="Henrik Mosegaard-Johansen" userId="9383463e-ec7b-426d-b096-8e36fab95589" providerId="ADAL" clId="{8FD501A1-08BD-42AA-A520-2083DD45DD94}" dt="2025-10-16T13:13:33.134" v="6466" actId="20577"/>
          <ac:spMkLst>
            <pc:docMk/>
            <pc:sldMk cId="357300095" sldId="2147472810"/>
            <ac:spMk id="3" creationId="{E54305F3-4ADC-9453-0B2C-06EA3B41DA0B}"/>
          </ac:spMkLst>
        </pc:spChg>
      </pc:sldChg>
      <pc:sldChg chg="addSp delSp modSp new mod modClrScheme chgLayout">
        <pc:chgData name="Henrik Mosegaard-Johansen" userId="9383463e-ec7b-426d-b096-8e36fab95589" providerId="ADAL" clId="{8FD501A1-08BD-42AA-A520-2083DD45DD94}" dt="2025-10-16T07:48:08.070" v="4716" actId="242"/>
        <pc:sldMkLst>
          <pc:docMk/>
          <pc:sldMk cId="3013963348" sldId="2147472811"/>
        </pc:sldMkLst>
        <pc:spChg chg="add mod">
          <ac:chgData name="Henrik Mosegaard-Johansen" userId="9383463e-ec7b-426d-b096-8e36fab95589" providerId="ADAL" clId="{8FD501A1-08BD-42AA-A520-2083DD45DD94}" dt="2025-10-16T07:48:08.070" v="4716" actId="242"/>
          <ac:spMkLst>
            <pc:docMk/>
            <pc:sldMk cId="3013963348" sldId="2147472811"/>
            <ac:spMk id="9" creationId="{DF13966E-D6D0-F768-8297-FAD24E7ADC53}"/>
          </ac:spMkLst>
        </pc:spChg>
        <pc:spChg chg="add mod">
          <ac:chgData name="Henrik Mosegaard-Johansen" userId="9383463e-ec7b-426d-b096-8e36fab95589" providerId="ADAL" clId="{8FD501A1-08BD-42AA-A520-2083DD45DD94}" dt="2025-10-16T07:43:08.939" v="4654" actId="404"/>
          <ac:spMkLst>
            <pc:docMk/>
            <pc:sldMk cId="3013963348" sldId="2147472811"/>
            <ac:spMk id="11" creationId="{B753A22D-F662-2A4F-43CF-58CE95DAC1A8}"/>
          </ac:spMkLst>
        </pc:spChg>
        <pc:picChg chg="add mod">
          <ac:chgData name="Henrik Mosegaard-Johansen" userId="9383463e-ec7b-426d-b096-8e36fab95589" providerId="ADAL" clId="{8FD501A1-08BD-42AA-A520-2083DD45DD94}" dt="2025-10-16T07:44:47.867" v="4682" actId="1038"/>
          <ac:picMkLst>
            <pc:docMk/>
            <pc:sldMk cId="3013963348" sldId="2147472811"/>
            <ac:picMk id="4" creationId="{F37EC832-3559-E0A9-17BF-FA65F485F7E9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7:47:59.091" v="4715" actId="6549"/>
        <pc:sldMkLst>
          <pc:docMk/>
          <pc:sldMk cId="1596923480" sldId="2147472812"/>
        </pc:sldMkLst>
        <pc:spChg chg="mod">
          <ac:chgData name="Henrik Mosegaard-Johansen" userId="9383463e-ec7b-426d-b096-8e36fab95589" providerId="ADAL" clId="{8FD501A1-08BD-42AA-A520-2083DD45DD94}" dt="2025-10-16T07:47:59.091" v="4715" actId="6549"/>
          <ac:spMkLst>
            <pc:docMk/>
            <pc:sldMk cId="1596923480" sldId="2147472812"/>
            <ac:spMk id="9" creationId="{42F3EA5B-F172-BB4D-AD3B-0A422618A063}"/>
          </ac:spMkLst>
        </pc:spChg>
        <pc:spChg chg="mod">
          <ac:chgData name="Henrik Mosegaard-Johansen" userId="9383463e-ec7b-426d-b096-8e36fab95589" providerId="ADAL" clId="{8FD501A1-08BD-42AA-A520-2083DD45DD94}" dt="2025-10-16T07:42:54.444" v="4652" actId="255"/>
          <ac:spMkLst>
            <pc:docMk/>
            <pc:sldMk cId="1596923480" sldId="2147472812"/>
            <ac:spMk id="11" creationId="{A65CD8B1-52EA-474A-BC66-925A8113B252}"/>
          </ac:spMkLst>
        </pc:spChg>
        <pc:picChg chg="add mod">
          <ac:chgData name="Henrik Mosegaard-Johansen" userId="9383463e-ec7b-426d-b096-8e36fab95589" providerId="ADAL" clId="{8FD501A1-08BD-42AA-A520-2083DD45DD94}" dt="2025-10-16T07:44:40.098" v="4676" actId="1038"/>
          <ac:picMkLst>
            <pc:docMk/>
            <pc:sldMk cId="1596923480" sldId="2147472812"/>
            <ac:picMk id="2" creationId="{A8D26AFC-329E-0C44-31D7-66008B674C4A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7:47:50.130" v="4713" actId="242"/>
        <pc:sldMkLst>
          <pc:docMk/>
          <pc:sldMk cId="3329574081" sldId="2147472813"/>
        </pc:sldMkLst>
        <pc:spChg chg="mod">
          <ac:chgData name="Henrik Mosegaard-Johansen" userId="9383463e-ec7b-426d-b096-8e36fab95589" providerId="ADAL" clId="{8FD501A1-08BD-42AA-A520-2083DD45DD94}" dt="2025-10-16T07:47:50.130" v="4713" actId="242"/>
          <ac:spMkLst>
            <pc:docMk/>
            <pc:sldMk cId="3329574081" sldId="2147472813"/>
            <ac:spMk id="9" creationId="{1653D63E-3CD7-7DD4-1478-D639466CB8A4}"/>
          </ac:spMkLst>
        </pc:spChg>
        <pc:spChg chg="mod">
          <ac:chgData name="Henrik Mosegaard-Johansen" userId="9383463e-ec7b-426d-b096-8e36fab95589" providerId="ADAL" clId="{8FD501A1-08BD-42AA-A520-2083DD45DD94}" dt="2025-10-16T07:43:26.102" v="4656" actId="404"/>
          <ac:spMkLst>
            <pc:docMk/>
            <pc:sldMk cId="3329574081" sldId="2147472813"/>
            <ac:spMk id="11" creationId="{B755EC16-1028-BC83-153E-82B2F39FC45F}"/>
          </ac:spMkLst>
        </pc:spChg>
        <pc:picChg chg="add mod">
          <ac:chgData name="Henrik Mosegaard-Johansen" userId="9383463e-ec7b-426d-b096-8e36fab95589" providerId="ADAL" clId="{8FD501A1-08BD-42AA-A520-2083DD45DD94}" dt="2025-10-16T07:44:29.958" v="4668" actId="1038"/>
          <ac:picMkLst>
            <pc:docMk/>
            <pc:sldMk cId="3329574081" sldId="2147472813"/>
            <ac:picMk id="3" creationId="{7F3E8E3A-82BE-A381-EA12-4F1FD8E42E1C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7:47:14.076" v="4707" actId="242"/>
        <pc:sldMkLst>
          <pc:docMk/>
          <pc:sldMk cId="4219440425" sldId="2147472814"/>
        </pc:sldMkLst>
        <pc:spChg chg="mod">
          <ac:chgData name="Henrik Mosegaard-Johansen" userId="9383463e-ec7b-426d-b096-8e36fab95589" providerId="ADAL" clId="{8FD501A1-08BD-42AA-A520-2083DD45DD94}" dt="2025-10-16T07:47:14.076" v="4707" actId="242"/>
          <ac:spMkLst>
            <pc:docMk/>
            <pc:sldMk cId="4219440425" sldId="2147472814"/>
            <ac:spMk id="9" creationId="{8A4B38A1-7F28-DEFE-806F-6D7B11431C6C}"/>
          </ac:spMkLst>
        </pc:spChg>
        <pc:spChg chg="mod">
          <ac:chgData name="Henrik Mosegaard-Johansen" userId="9383463e-ec7b-426d-b096-8e36fab95589" providerId="ADAL" clId="{8FD501A1-08BD-42AA-A520-2083DD45DD94}" dt="2025-10-16T07:44:03.202" v="4662" actId="404"/>
          <ac:spMkLst>
            <pc:docMk/>
            <pc:sldMk cId="4219440425" sldId="2147472814"/>
            <ac:spMk id="11" creationId="{E1BA44C8-CD67-0612-5040-CB7DFF711C64}"/>
          </ac:spMkLst>
        </pc:spChg>
        <pc:picChg chg="add mod">
          <ac:chgData name="Henrik Mosegaard-Johansen" userId="9383463e-ec7b-426d-b096-8e36fab95589" providerId="ADAL" clId="{8FD501A1-08BD-42AA-A520-2083DD45DD94}" dt="2025-10-16T07:41:15.238" v="4626" actId="1038"/>
          <ac:picMkLst>
            <pc:docMk/>
            <pc:sldMk cId="4219440425" sldId="2147472814"/>
            <ac:picMk id="2" creationId="{5A3B3810-1993-B1A6-98A7-4FC45CB161BF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7:47:40.327" v="4712" actId="6549"/>
        <pc:sldMkLst>
          <pc:docMk/>
          <pc:sldMk cId="916854438" sldId="2147472815"/>
        </pc:sldMkLst>
        <pc:spChg chg="mod">
          <ac:chgData name="Henrik Mosegaard-Johansen" userId="9383463e-ec7b-426d-b096-8e36fab95589" providerId="ADAL" clId="{8FD501A1-08BD-42AA-A520-2083DD45DD94}" dt="2025-10-16T07:47:40.327" v="4712" actId="6549"/>
          <ac:spMkLst>
            <pc:docMk/>
            <pc:sldMk cId="916854438" sldId="2147472815"/>
            <ac:spMk id="9" creationId="{8DDE17CC-9B1A-B601-9D78-876539ED3980}"/>
          </ac:spMkLst>
        </pc:spChg>
        <pc:spChg chg="mod">
          <ac:chgData name="Henrik Mosegaard-Johansen" userId="9383463e-ec7b-426d-b096-8e36fab95589" providerId="ADAL" clId="{8FD501A1-08BD-42AA-A520-2083DD45DD94}" dt="2025-10-16T07:43:41.354" v="4658" actId="404"/>
          <ac:spMkLst>
            <pc:docMk/>
            <pc:sldMk cId="916854438" sldId="2147472815"/>
            <ac:spMk id="11" creationId="{CE12AE46-7A0A-C6C1-A63F-A31A1640219A}"/>
          </ac:spMkLst>
        </pc:spChg>
        <pc:picChg chg="add mod">
          <ac:chgData name="Henrik Mosegaard-Johansen" userId="9383463e-ec7b-426d-b096-8e36fab95589" providerId="ADAL" clId="{8FD501A1-08BD-42AA-A520-2083DD45DD94}" dt="2025-10-16T07:41:40.267" v="4641" actId="1038"/>
          <ac:picMkLst>
            <pc:docMk/>
            <pc:sldMk cId="916854438" sldId="2147472815"/>
            <ac:picMk id="2" creationId="{FC54C61A-84F4-6625-9C81-9E6A98A77EFE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7:47:27.792" v="4710" actId="6549"/>
        <pc:sldMkLst>
          <pc:docMk/>
          <pc:sldMk cId="2308203074" sldId="2147472816"/>
        </pc:sldMkLst>
        <pc:spChg chg="mod">
          <ac:chgData name="Henrik Mosegaard-Johansen" userId="9383463e-ec7b-426d-b096-8e36fab95589" providerId="ADAL" clId="{8FD501A1-08BD-42AA-A520-2083DD45DD94}" dt="2025-10-16T07:47:27.792" v="4710" actId="6549"/>
          <ac:spMkLst>
            <pc:docMk/>
            <pc:sldMk cId="2308203074" sldId="2147472816"/>
            <ac:spMk id="9" creationId="{9FBE3645-8535-E963-3AAD-426943DC134B}"/>
          </ac:spMkLst>
        </pc:spChg>
        <pc:spChg chg="mod">
          <ac:chgData name="Henrik Mosegaard-Johansen" userId="9383463e-ec7b-426d-b096-8e36fab95589" providerId="ADAL" clId="{8FD501A1-08BD-42AA-A520-2083DD45DD94}" dt="2025-10-16T07:43:52.104" v="4660" actId="404"/>
          <ac:spMkLst>
            <pc:docMk/>
            <pc:sldMk cId="2308203074" sldId="2147472816"/>
            <ac:spMk id="11" creationId="{E0751D76-AE11-5237-A4A2-89DAAF71212F}"/>
          </ac:spMkLst>
        </pc:spChg>
        <pc:picChg chg="add mod">
          <ac:chgData name="Henrik Mosegaard-Johansen" userId="9383463e-ec7b-426d-b096-8e36fab95589" providerId="ADAL" clId="{8FD501A1-08BD-42AA-A520-2083DD45DD94}" dt="2025-10-16T07:44:14.301" v="4665" actId="1035"/>
          <ac:picMkLst>
            <pc:docMk/>
            <pc:sldMk cId="2308203074" sldId="2147472816"/>
            <ac:picMk id="3" creationId="{1BF5DB0D-76B0-582B-362A-77091DC4274D}"/>
          </ac:picMkLst>
        </pc:picChg>
      </pc:sldChg>
      <pc:sldChg chg="add">
        <pc:chgData name="Henrik Mosegaard-Johansen" userId="9383463e-ec7b-426d-b096-8e36fab95589" providerId="ADAL" clId="{8FD501A1-08BD-42AA-A520-2083DD45DD94}" dt="2025-10-16T07:07:11.027" v="3981"/>
        <pc:sldMkLst>
          <pc:docMk/>
          <pc:sldMk cId="3705768640" sldId="2147472817"/>
        </pc:sldMkLst>
      </pc:sldChg>
      <pc:sldChg chg="addSp delSp modSp add mod ord">
        <pc:chgData name="Henrik Mosegaard-Johansen" userId="9383463e-ec7b-426d-b096-8e36fab95589" providerId="ADAL" clId="{8FD501A1-08BD-42AA-A520-2083DD45DD94}" dt="2025-10-16T07:46:27.979" v="4701" actId="242"/>
        <pc:sldMkLst>
          <pc:docMk/>
          <pc:sldMk cId="1861588963" sldId="2147472818"/>
        </pc:sldMkLst>
        <pc:spChg chg="mod">
          <ac:chgData name="Henrik Mosegaard-Johansen" userId="9383463e-ec7b-426d-b096-8e36fab95589" providerId="ADAL" clId="{8FD501A1-08BD-42AA-A520-2083DD45DD94}" dt="2025-10-16T07:46:27.979" v="4701" actId="242"/>
          <ac:spMkLst>
            <pc:docMk/>
            <pc:sldMk cId="1861588963" sldId="2147472818"/>
            <ac:spMk id="9" creationId="{BA49BE24-0B9C-5208-3EDB-934E3B0FE306}"/>
          </ac:spMkLst>
        </pc:spChg>
        <pc:spChg chg="mod">
          <ac:chgData name="Henrik Mosegaard-Johansen" userId="9383463e-ec7b-426d-b096-8e36fab95589" providerId="ADAL" clId="{8FD501A1-08BD-42AA-A520-2083DD45DD94}" dt="2025-10-16T07:26:41.320" v="4455"/>
          <ac:spMkLst>
            <pc:docMk/>
            <pc:sldMk cId="1861588963" sldId="2147472818"/>
            <ac:spMk id="11" creationId="{838B5903-0E5C-955A-DD9F-F07E9ABC037A}"/>
          </ac:spMkLst>
        </pc:spChg>
        <pc:picChg chg="add mod">
          <ac:chgData name="Henrik Mosegaard-Johansen" userId="9383463e-ec7b-426d-b096-8e36fab95589" providerId="ADAL" clId="{8FD501A1-08BD-42AA-A520-2083DD45DD94}" dt="2025-10-16T07:40:00.755" v="4568" actId="1036"/>
          <ac:picMkLst>
            <pc:docMk/>
            <pc:sldMk cId="1861588963" sldId="2147472818"/>
            <ac:picMk id="3" creationId="{F3A5E3C9-070D-6197-A547-5203010D9A7C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7:46:45.040" v="4706" actId="242"/>
        <pc:sldMkLst>
          <pc:docMk/>
          <pc:sldMk cId="2752251422" sldId="2147472819"/>
        </pc:sldMkLst>
        <pc:spChg chg="mod">
          <ac:chgData name="Henrik Mosegaard-Johansen" userId="9383463e-ec7b-426d-b096-8e36fab95589" providerId="ADAL" clId="{8FD501A1-08BD-42AA-A520-2083DD45DD94}" dt="2025-10-16T07:46:45.040" v="4706" actId="242"/>
          <ac:spMkLst>
            <pc:docMk/>
            <pc:sldMk cId="2752251422" sldId="2147472819"/>
            <ac:spMk id="9" creationId="{38636028-55B1-4C58-A85D-2E0BBC316394}"/>
          </ac:spMkLst>
        </pc:spChg>
        <pc:spChg chg="mod">
          <ac:chgData name="Henrik Mosegaard-Johansen" userId="9383463e-ec7b-426d-b096-8e36fab95589" providerId="ADAL" clId="{8FD501A1-08BD-42AA-A520-2083DD45DD94}" dt="2025-10-16T07:37:48.107" v="4518"/>
          <ac:spMkLst>
            <pc:docMk/>
            <pc:sldMk cId="2752251422" sldId="2147472819"/>
            <ac:spMk id="11" creationId="{44F9163F-A1E8-D8DE-5613-2712CA825B1A}"/>
          </ac:spMkLst>
        </pc:spChg>
        <pc:picChg chg="add mod">
          <ac:chgData name="Henrik Mosegaard-Johansen" userId="9383463e-ec7b-426d-b096-8e36fab95589" providerId="ADAL" clId="{8FD501A1-08BD-42AA-A520-2083DD45DD94}" dt="2025-10-16T07:42:13.447" v="4650" actId="1038"/>
          <ac:picMkLst>
            <pc:docMk/>
            <pc:sldMk cId="2752251422" sldId="2147472819"/>
            <ac:picMk id="2" creationId="{7F631D05-2A30-9346-F26A-D750941FCE55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7:48:44.365" v="4718" actId="20577"/>
        <pc:sldMkLst>
          <pc:docMk/>
          <pc:sldMk cId="1377881426" sldId="2147472820"/>
        </pc:sldMkLst>
        <pc:spChg chg="mod">
          <ac:chgData name="Henrik Mosegaard-Johansen" userId="9383463e-ec7b-426d-b096-8e36fab95589" providerId="ADAL" clId="{8FD501A1-08BD-42AA-A520-2083DD45DD94}" dt="2025-10-16T07:48:44.365" v="4718" actId="20577"/>
          <ac:spMkLst>
            <pc:docMk/>
            <pc:sldMk cId="1377881426" sldId="2147472820"/>
            <ac:spMk id="9" creationId="{78D7A925-655C-BA21-DF63-CA9A8322DE85}"/>
          </ac:spMkLst>
        </pc:spChg>
        <pc:spChg chg="mod">
          <ac:chgData name="Henrik Mosegaard-Johansen" userId="9383463e-ec7b-426d-b096-8e36fab95589" providerId="ADAL" clId="{8FD501A1-08BD-42AA-A520-2083DD45DD94}" dt="2025-10-16T07:39:21.675" v="4561"/>
          <ac:spMkLst>
            <pc:docMk/>
            <pc:sldMk cId="1377881426" sldId="2147472820"/>
            <ac:spMk id="11" creationId="{C81E5D2F-3C30-8CFF-BE06-F09689BE1262}"/>
          </ac:spMkLst>
        </pc:spChg>
        <pc:picChg chg="add mod">
          <ac:chgData name="Henrik Mosegaard-Johansen" userId="9383463e-ec7b-426d-b096-8e36fab95589" providerId="ADAL" clId="{8FD501A1-08BD-42AA-A520-2083DD45DD94}" dt="2025-10-16T07:40:39.801" v="4603" actId="1037"/>
          <ac:picMkLst>
            <pc:docMk/>
            <pc:sldMk cId="1377881426" sldId="2147472820"/>
            <ac:picMk id="3" creationId="{F8403F39-2C7F-1612-2EFF-4190CEAD0896}"/>
          </ac:picMkLst>
        </pc:picChg>
      </pc:sldChg>
      <pc:sldChg chg="add">
        <pc:chgData name="Henrik Mosegaard-Johansen" userId="9383463e-ec7b-426d-b096-8e36fab95589" providerId="ADAL" clId="{8FD501A1-08BD-42AA-A520-2083DD45DD94}" dt="2025-10-16T07:07:13.308" v="3982"/>
        <pc:sldMkLst>
          <pc:docMk/>
          <pc:sldMk cId="2235300212" sldId="2147472821"/>
        </pc:sldMkLst>
      </pc:sldChg>
      <pc:sldChg chg="add del">
        <pc:chgData name="Henrik Mosegaard-Johansen" userId="9383463e-ec7b-426d-b096-8e36fab95589" providerId="ADAL" clId="{8FD501A1-08BD-42AA-A520-2083DD45DD94}" dt="2025-10-16T08:11:33.949" v="5304" actId="47"/>
        <pc:sldMkLst>
          <pc:docMk/>
          <pc:sldMk cId="1316327865" sldId="2147472822"/>
        </pc:sldMkLst>
      </pc:sldChg>
      <pc:sldChg chg="add del">
        <pc:chgData name="Henrik Mosegaard-Johansen" userId="9383463e-ec7b-426d-b096-8e36fab95589" providerId="ADAL" clId="{8FD501A1-08BD-42AA-A520-2083DD45DD94}" dt="2025-10-16T08:11:33.949" v="5304" actId="47"/>
        <pc:sldMkLst>
          <pc:docMk/>
          <pc:sldMk cId="4006510679" sldId="2147472823"/>
        </pc:sldMkLst>
      </pc:sldChg>
      <pc:sldChg chg="addSp delSp modSp add mod">
        <pc:chgData name="Henrik Mosegaard-Johansen" userId="9383463e-ec7b-426d-b096-8e36fab95589" providerId="ADAL" clId="{8FD501A1-08BD-42AA-A520-2083DD45DD94}" dt="2025-10-16T08:17:51.640" v="5611" actId="1076"/>
        <pc:sldMkLst>
          <pc:docMk/>
          <pc:sldMk cId="2299951460" sldId="2147472824"/>
        </pc:sldMkLst>
        <pc:spChg chg="add mod">
          <ac:chgData name="Henrik Mosegaard-Johansen" userId="9383463e-ec7b-426d-b096-8e36fab95589" providerId="ADAL" clId="{8FD501A1-08BD-42AA-A520-2083DD45DD94}" dt="2025-10-16T08:17:34.225" v="5609" actId="1076"/>
          <ac:spMkLst>
            <pc:docMk/>
            <pc:sldMk cId="2299951460" sldId="2147472824"/>
            <ac:spMk id="6" creationId="{1022651E-3EB2-AC18-51F7-47581322D507}"/>
          </ac:spMkLst>
        </pc:spChg>
        <pc:spChg chg="add mod">
          <ac:chgData name="Henrik Mosegaard-Johansen" userId="9383463e-ec7b-426d-b096-8e36fab95589" providerId="ADAL" clId="{8FD501A1-08BD-42AA-A520-2083DD45DD94}" dt="2025-10-16T08:17:29.519" v="5608" actId="1076"/>
          <ac:spMkLst>
            <pc:docMk/>
            <pc:sldMk cId="2299951460" sldId="2147472824"/>
            <ac:spMk id="7" creationId="{5D46E89E-6118-79D7-E9C5-449410470B10}"/>
          </ac:spMkLst>
        </pc:spChg>
        <pc:spChg chg="mod">
          <ac:chgData name="Henrik Mosegaard-Johansen" userId="9383463e-ec7b-426d-b096-8e36fab95589" providerId="ADAL" clId="{8FD501A1-08BD-42AA-A520-2083DD45DD94}" dt="2025-10-16T08:15:46.187" v="5589" actId="1037"/>
          <ac:spMkLst>
            <pc:docMk/>
            <pc:sldMk cId="2299951460" sldId="2147472824"/>
            <ac:spMk id="9" creationId="{3EC0E110-7C21-53CF-26D2-C35A832642F7}"/>
          </ac:spMkLst>
        </pc:spChg>
        <pc:spChg chg="add mod">
          <ac:chgData name="Henrik Mosegaard-Johansen" userId="9383463e-ec7b-426d-b096-8e36fab95589" providerId="ADAL" clId="{8FD501A1-08BD-42AA-A520-2083DD45DD94}" dt="2025-10-16T08:17:51.640" v="5611" actId="1076"/>
          <ac:spMkLst>
            <pc:docMk/>
            <pc:sldMk cId="2299951460" sldId="2147472824"/>
            <ac:spMk id="13" creationId="{6F9E3D12-3D79-C680-F54B-BE4A5025710F}"/>
          </ac:spMkLst>
        </pc:spChg>
        <pc:picChg chg="add mod">
          <ac:chgData name="Henrik Mosegaard-Johansen" userId="9383463e-ec7b-426d-b096-8e36fab95589" providerId="ADAL" clId="{8FD501A1-08BD-42AA-A520-2083DD45DD94}" dt="2025-10-16T08:12:17.405" v="5333" actId="1076"/>
          <ac:picMkLst>
            <pc:docMk/>
            <pc:sldMk cId="2299951460" sldId="2147472824"/>
            <ac:picMk id="3" creationId="{B93FAD8F-C481-E5E1-C213-4BB6AC729FE2}"/>
          </ac:picMkLst>
        </pc:picChg>
        <pc:picChg chg="add mod">
          <ac:chgData name="Henrik Mosegaard-Johansen" userId="9383463e-ec7b-426d-b096-8e36fab95589" providerId="ADAL" clId="{8FD501A1-08BD-42AA-A520-2083DD45DD94}" dt="2025-10-16T08:12:13.143" v="5332" actId="1076"/>
          <ac:picMkLst>
            <pc:docMk/>
            <pc:sldMk cId="2299951460" sldId="2147472824"/>
            <ac:picMk id="4" creationId="{3926D525-F0BA-24B7-95BA-D20C0C29AAA1}"/>
          </ac:picMkLst>
        </pc:picChg>
        <pc:picChg chg="add mod">
          <ac:chgData name="Henrik Mosegaard-Johansen" userId="9383463e-ec7b-426d-b096-8e36fab95589" providerId="ADAL" clId="{8FD501A1-08BD-42AA-A520-2083DD45DD94}" dt="2025-10-16T08:16:02.314" v="5590" actId="408"/>
          <ac:picMkLst>
            <pc:docMk/>
            <pc:sldMk cId="2299951460" sldId="2147472824"/>
            <ac:picMk id="5" creationId="{46D01B29-DCC2-7A27-1D10-94A10BB80524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7:19:42.374" v="4276" actId="14100"/>
        <pc:sldMkLst>
          <pc:docMk/>
          <pc:sldMk cId="2369579602" sldId="2147472825"/>
        </pc:sldMkLst>
        <pc:spChg chg="mod">
          <ac:chgData name="Henrik Mosegaard-Johansen" userId="9383463e-ec7b-426d-b096-8e36fab95589" providerId="ADAL" clId="{8FD501A1-08BD-42AA-A520-2083DD45DD94}" dt="2025-10-16T07:16:20.938" v="4211"/>
          <ac:spMkLst>
            <pc:docMk/>
            <pc:sldMk cId="2369579602" sldId="2147472825"/>
            <ac:spMk id="4" creationId="{2FE5A21E-F578-CF1C-D5AA-8A6C61DA20A4}"/>
          </ac:spMkLst>
        </pc:spChg>
        <pc:spChg chg="mod">
          <ac:chgData name="Henrik Mosegaard-Johansen" userId="9383463e-ec7b-426d-b096-8e36fab95589" providerId="ADAL" clId="{8FD501A1-08BD-42AA-A520-2083DD45DD94}" dt="2025-10-16T07:16:37.749" v="4213"/>
          <ac:spMkLst>
            <pc:docMk/>
            <pc:sldMk cId="2369579602" sldId="2147472825"/>
            <ac:spMk id="6" creationId="{F0BBE952-B268-CC98-A5BC-3856DA123593}"/>
          </ac:spMkLst>
        </pc:spChg>
        <pc:picChg chg="add mod">
          <ac:chgData name="Henrik Mosegaard-Johansen" userId="9383463e-ec7b-426d-b096-8e36fab95589" providerId="ADAL" clId="{8FD501A1-08BD-42AA-A520-2083DD45DD94}" dt="2025-10-16T07:17:12.232" v="4218" actId="1076"/>
          <ac:picMkLst>
            <pc:docMk/>
            <pc:sldMk cId="2369579602" sldId="2147472825"/>
            <ac:picMk id="2" creationId="{54660A3D-874C-ABD0-95C9-ECC47CC15AF6}"/>
          </ac:picMkLst>
        </pc:picChg>
        <pc:picChg chg="add mod">
          <ac:chgData name="Henrik Mosegaard-Johansen" userId="9383463e-ec7b-426d-b096-8e36fab95589" providerId="ADAL" clId="{8FD501A1-08BD-42AA-A520-2083DD45DD94}" dt="2025-10-16T07:17:52.610" v="4234" actId="1035"/>
          <ac:picMkLst>
            <pc:docMk/>
            <pc:sldMk cId="2369579602" sldId="2147472825"/>
            <ac:picMk id="5" creationId="{F8F1412F-4164-BD0A-80D2-C865031ED8BC}"/>
          </ac:picMkLst>
        </pc:picChg>
        <pc:picChg chg="add mod modCrop">
          <ac:chgData name="Henrik Mosegaard-Johansen" userId="9383463e-ec7b-426d-b096-8e36fab95589" providerId="ADAL" clId="{8FD501A1-08BD-42AA-A520-2083DD45DD94}" dt="2025-10-16T07:19:39.471" v="4275" actId="14100"/>
          <ac:picMkLst>
            <pc:docMk/>
            <pc:sldMk cId="2369579602" sldId="2147472825"/>
            <ac:picMk id="8" creationId="{4F0DA66D-C1C0-5462-C5D1-9672401759BD}"/>
          </ac:picMkLst>
        </pc:picChg>
        <pc:picChg chg="add mod">
          <ac:chgData name="Henrik Mosegaard-Johansen" userId="9383463e-ec7b-426d-b096-8e36fab95589" providerId="ADAL" clId="{8FD501A1-08BD-42AA-A520-2083DD45DD94}" dt="2025-10-16T07:19:42.374" v="4276" actId="14100"/>
          <ac:picMkLst>
            <pc:docMk/>
            <pc:sldMk cId="2369579602" sldId="2147472825"/>
            <ac:picMk id="10" creationId="{9274FF3E-120D-2351-4C72-A804F2BCCBD5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7:48:28.822" v="4717" actId="108"/>
        <pc:sldMkLst>
          <pc:docMk/>
          <pc:sldMk cId="2308385864" sldId="2147472826"/>
        </pc:sldMkLst>
        <pc:spChg chg="mod">
          <ac:chgData name="Henrik Mosegaard-Johansen" userId="9383463e-ec7b-426d-b096-8e36fab95589" providerId="ADAL" clId="{8FD501A1-08BD-42AA-A520-2083DD45DD94}" dt="2025-10-16T07:20:25.793" v="4278"/>
          <ac:spMkLst>
            <pc:docMk/>
            <pc:sldMk cId="2308385864" sldId="2147472826"/>
            <ac:spMk id="4" creationId="{04E41967-DD57-A298-5105-42AF472438CA}"/>
          </ac:spMkLst>
        </pc:spChg>
        <pc:spChg chg="mod">
          <ac:chgData name="Henrik Mosegaard-Johansen" userId="9383463e-ec7b-426d-b096-8e36fab95589" providerId="ADAL" clId="{8FD501A1-08BD-42AA-A520-2083DD45DD94}" dt="2025-10-16T07:48:28.822" v="4717" actId="108"/>
          <ac:spMkLst>
            <pc:docMk/>
            <pc:sldMk cId="2308385864" sldId="2147472826"/>
            <ac:spMk id="6" creationId="{2208A744-C321-7573-E4BF-E9CA234CB85E}"/>
          </ac:spMkLst>
        </pc:spChg>
        <pc:picChg chg="add mod">
          <ac:chgData name="Henrik Mosegaard-Johansen" userId="9383463e-ec7b-426d-b096-8e36fab95589" providerId="ADAL" clId="{8FD501A1-08BD-42AA-A520-2083DD45DD94}" dt="2025-10-16T07:25:19.045" v="4453" actId="1076"/>
          <ac:picMkLst>
            <pc:docMk/>
            <pc:sldMk cId="2308385864" sldId="2147472826"/>
            <ac:picMk id="2" creationId="{2E937683-9364-EC9F-3184-B421332253CD}"/>
          </ac:picMkLst>
        </pc:picChg>
        <pc:picChg chg="add mod">
          <ac:chgData name="Henrik Mosegaard-Johansen" userId="9383463e-ec7b-426d-b096-8e36fab95589" providerId="ADAL" clId="{8FD501A1-08BD-42AA-A520-2083DD45DD94}" dt="2025-10-16T07:22:18.072" v="4359" actId="1035"/>
          <ac:picMkLst>
            <pc:docMk/>
            <pc:sldMk cId="2308385864" sldId="2147472826"/>
            <ac:picMk id="5" creationId="{FF71AD4E-FB08-817D-9761-E1D8227B954D}"/>
          </ac:picMkLst>
        </pc:picChg>
        <pc:picChg chg="add mod">
          <ac:chgData name="Henrik Mosegaard-Johansen" userId="9383463e-ec7b-426d-b096-8e36fab95589" providerId="ADAL" clId="{8FD501A1-08BD-42AA-A520-2083DD45DD94}" dt="2025-10-16T07:24:50.627" v="4451" actId="1038"/>
          <ac:picMkLst>
            <pc:docMk/>
            <pc:sldMk cId="2308385864" sldId="2147472826"/>
            <ac:picMk id="8" creationId="{A2ADAE88-9154-7FE1-8235-066DB8FC472F}"/>
          </ac:picMkLst>
        </pc:picChg>
        <pc:picChg chg="add mod">
          <ac:chgData name="Henrik Mosegaard-Johansen" userId="9383463e-ec7b-426d-b096-8e36fab95589" providerId="ADAL" clId="{8FD501A1-08BD-42AA-A520-2083DD45DD94}" dt="2025-10-16T07:24:56.972" v="4452" actId="14100"/>
          <ac:picMkLst>
            <pc:docMk/>
            <pc:sldMk cId="2308385864" sldId="2147472826"/>
            <ac:picMk id="10" creationId="{213B6F79-2ACC-E0FD-D868-1C35350DCE09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7:55:43.079" v="4923" actId="1037"/>
        <pc:sldMkLst>
          <pc:docMk/>
          <pc:sldMk cId="4103499784" sldId="2147472827"/>
        </pc:sldMkLst>
        <pc:spChg chg="mod">
          <ac:chgData name="Henrik Mosegaard-Johansen" userId="9383463e-ec7b-426d-b096-8e36fab95589" providerId="ADAL" clId="{8FD501A1-08BD-42AA-A520-2083DD45DD94}" dt="2025-10-16T07:51:07.730" v="4726"/>
          <ac:spMkLst>
            <pc:docMk/>
            <pc:sldMk cId="4103499784" sldId="2147472827"/>
            <ac:spMk id="4" creationId="{D89898D3-EE59-1F9D-40F4-C06BDC81BFDC}"/>
          </ac:spMkLst>
        </pc:spChg>
        <pc:spChg chg="mod">
          <ac:chgData name="Henrik Mosegaard-Johansen" userId="9383463e-ec7b-426d-b096-8e36fab95589" providerId="ADAL" clId="{8FD501A1-08BD-42AA-A520-2083DD45DD94}" dt="2025-10-16T07:51:25.355" v="4728"/>
          <ac:spMkLst>
            <pc:docMk/>
            <pc:sldMk cId="4103499784" sldId="2147472827"/>
            <ac:spMk id="6" creationId="{C3CE3460-0AB3-4219-3BDB-9665AC146014}"/>
          </ac:spMkLst>
        </pc:spChg>
        <pc:picChg chg="add mod">
          <ac:chgData name="Henrik Mosegaard-Johansen" userId="9383463e-ec7b-426d-b096-8e36fab95589" providerId="ADAL" clId="{8FD501A1-08BD-42AA-A520-2083DD45DD94}" dt="2025-10-16T07:52:00.289" v="4747" actId="1076"/>
          <ac:picMkLst>
            <pc:docMk/>
            <pc:sldMk cId="4103499784" sldId="2147472827"/>
            <ac:picMk id="2" creationId="{8F3A801E-0BC0-73CB-32FD-4FFDF673B5C7}"/>
          </ac:picMkLst>
        </pc:picChg>
        <pc:picChg chg="add mod">
          <ac:chgData name="Henrik Mosegaard-Johansen" userId="9383463e-ec7b-426d-b096-8e36fab95589" providerId="ADAL" clId="{8FD501A1-08BD-42AA-A520-2083DD45DD94}" dt="2025-10-16T07:53:14.274" v="4875" actId="1076"/>
          <ac:picMkLst>
            <pc:docMk/>
            <pc:sldMk cId="4103499784" sldId="2147472827"/>
            <ac:picMk id="5" creationId="{30CABEDC-FF42-C6A8-F0BC-4B1DBC90E227}"/>
          </ac:picMkLst>
        </pc:picChg>
        <pc:picChg chg="add mod">
          <ac:chgData name="Henrik Mosegaard-Johansen" userId="9383463e-ec7b-426d-b096-8e36fab95589" providerId="ADAL" clId="{8FD501A1-08BD-42AA-A520-2083DD45DD94}" dt="2025-10-16T07:55:43.079" v="4923" actId="1037"/>
          <ac:picMkLst>
            <pc:docMk/>
            <pc:sldMk cId="4103499784" sldId="2147472827"/>
            <ac:picMk id="8" creationId="{44EAE70D-4DC8-6E9B-4F8F-6BD5C75FDB3D}"/>
          </ac:picMkLst>
        </pc:picChg>
        <pc:picChg chg="add mod">
          <ac:chgData name="Henrik Mosegaard-Johansen" userId="9383463e-ec7b-426d-b096-8e36fab95589" providerId="ADAL" clId="{8FD501A1-08BD-42AA-A520-2083DD45DD94}" dt="2025-10-16T07:55:43.079" v="4923" actId="1037"/>
          <ac:picMkLst>
            <pc:docMk/>
            <pc:sldMk cId="4103499784" sldId="2147472827"/>
            <ac:picMk id="10" creationId="{E40257D7-A5A8-E4AF-34D9-2C0DDD8CCCF1}"/>
          </ac:picMkLst>
        </pc:picChg>
        <pc:picChg chg="add mod">
          <ac:chgData name="Henrik Mosegaard-Johansen" userId="9383463e-ec7b-426d-b096-8e36fab95589" providerId="ADAL" clId="{8FD501A1-08BD-42AA-A520-2083DD45DD94}" dt="2025-10-16T07:55:43.079" v="4923" actId="1037"/>
          <ac:picMkLst>
            <pc:docMk/>
            <pc:sldMk cId="4103499784" sldId="2147472827"/>
            <ac:picMk id="12" creationId="{C96E9571-29A0-C0FB-CEF0-40007199651C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8:11:03.512" v="5303" actId="14100"/>
        <pc:sldMkLst>
          <pc:docMk/>
          <pc:sldMk cId="3371872134" sldId="2147472828"/>
        </pc:sldMkLst>
        <pc:spChg chg="mod">
          <ac:chgData name="Henrik Mosegaard-Johansen" userId="9383463e-ec7b-426d-b096-8e36fab95589" providerId="ADAL" clId="{8FD501A1-08BD-42AA-A520-2083DD45DD94}" dt="2025-10-16T08:00:49.523" v="5023" actId="6549"/>
          <ac:spMkLst>
            <pc:docMk/>
            <pc:sldMk cId="3371872134" sldId="2147472828"/>
            <ac:spMk id="4" creationId="{22A74C2C-53CF-A1D8-1463-6ACBF42A3E66}"/>
          </ac:spMkLst>
        </pc:spChg>
        <pc:spChg chg="mod">
          <ac:chgData name="Henrik Mosegaard-Johansen" userId="9383463e-ec7b-426d-b096-8e36fab95589" providerId="ADAL" clId="{8FD501A1-08BD-42AA-A520-2083DD45DD94}" dt="2025-10-16T08:01:08.247" v="5025"/>
          <ac:spMkLst>
            <pc:docMk/>
            <pc:sldMk cId="3371872134" sldId="2147472828"/>
            <ac:spMk id="6" creationId="{05A07A1A-7C5E-4FA7-1D3E-AAB73C36A804}"/>
          </ac:spMkLst>
        </pc:spChg>
        <pc:picChg chg="add mod">
          <ac:chgData name="Henrik Mosegaard-Johansen" userId="9383463e-ec7b-426d-b096-8e36fab95589" providerId="ADAL" clId="{8FD501A1-08BD-42AA-A520-2083DD45DD94}" dt="2025-10-16T08:00:18.102" v="5020" actId="14100"/>
          <ac:picMkLst>
            <pc:docMk/>
            <pc:sldMk cId="3371872134" sldId="2147472828"/>
            <ac:picMk id="3" creationId="{515C008B-4756-26FD-3718-6B0108E66CBB}"/>
          </ac:picMkLst>
        </pc:picChg>
        <pc:picChg chg="add mod">
          <ac:chgData name="Henrik Mosegaard-Johansen" userId="9383463e-ec7b-426d-b096-8e36fab95589" providerId="ADAL" clId="{8FD501A1-08BD-42AA-A520-2083DD45DD94}" dt="2025-10-16T07:59:52.758" v="5002" actId="14100"/>
          <ac:picMkLst>
            <pc:docMk/>
            <pc:sldMk cId="3371872134" sldId="2147472828"/>
            <ac:picMk id="9" creationId="{238E223D-BFCF-224B-0351-B3F041014B94}"/>
          </ac:picMkLst>
        </pc:picChg>
        <pc:picChg chg="add mod">
          <ac:chgData name="Henrik Mosegaard-Johansen" userId="9383463e-ec7b-426d-b096-8e36fab95589" providerId="ADAL" clId="{8FD501A1-08BD-42AA-A520-2083DD45DD94}" dt="2025-10-16T08:11:03.512" v="5303" actId="14100"/>
          <ac:picMkLst>
            <pc:docMk/>
            <pc:sldMk cId="3371872134" sldId="2147472828"/>
            <ac:picMk id="12" creationId="{A3D746E1-00B6-91F9-7541-0EC155F83FC3}"/>
          </ac:picMkLst>
        </pc:picChg>
      </pc:sldChg>
      <pc:sldChg chg="addSp delSp modSp add mod">
        <pc:chgData name="Henrik Mosegaard-Johansen" userId="9383463e-ec7b-426d-b096-8e36fab95589" providerId="ADAL" clId="{8FD501A1-08BD-42AA-A520-2083DD45DD94}" dt="2025-10-16T08:18:24.435" v="5612" actId="255"/>
        <pc:sldMkLst>
          <pc:docMk/>
          <pc:sldMk cId="1743672601" sldId="2147472829"/>
        </pc:sldMkLst>
        <pc:spChg chg="mod">
          <ac:chgData name="Henrik Mosegaard-Johansen" userId="9383463e-ec7b-426d-b096-8e36fab95589" providerId="ADAL" clId="{8FD501A1-08BD-42AA-A520-2083DD45DD94}" dt="2025-10-16T08:04:08.383" v="5192"/>
          <ac:spMkLst>
            <pc:docMk/>
            <pc:sldMk cId="1743672601" sldId="2147472829"/>
            <ac:spMk id="4" creationId="{52ECF543-39AD-52D5-D644-A8DF41AA95B2}"/>
          </ac:spMkLst>
        </pc:spChg>
        <pc:spChg chg="mod">
          <ac:chgData name="Henrik Mosegaard-Johansen" userId="9383463e-ec7b-426d-b096-8e36fab95589" providerId="ADAL" clId="{8FD501A1-08BD-42AA-A520-2083DD45DD94}" dt="2025-10-16T08:18:24.435" v="5612" actId="255"/>
          <ac:spMkLst>
            <pc:docMk/>
            <pc:sldMk cId="1743672601" sldId="2147472829"/>
            <ac:spMk id="6" creationId="{1E132590-D39D-F38F-DD63-F18F7BB763BE}"/>
          </ac:spMkLst>
        </pc:spChg>
        <pc:picChg chg="mod">
          <ac:chgData name="Henrik Mosegaard-Johansen" userId="9383463e-ec7b-426d-b096-8e36fab95589" providerId="ADAL" clId="{8FD501A1-08BD-42AA-A520-2083DD45DD94}" dt="2025-10-16T08:09:36.882" v="5256" actId="1076"/>
          <ac:picMkLst>
            <pc:docMk/>
            <pc:sldMk cId="1743672601" sldId="2147472829"/>
            <ac:picMk id="2" creationId="{2F6C1C4A-44E5-31E4-4EE2-369A59FC0818}"/>
          </ac:picMkLst>
        </pc:picChg>
        <pc:picChg chg="add mod">
          <ac:chgData name="Henrik Mosegaard-Johansen" userId="9383463e-ec7b-426d-b096-8e36fab95589" providerId="ADAL" clId="{8FD501A1-08BD-42AA-A520-2083DD45DD94}" dt="2025-10-16T08:07:18.540" v="5235" actId="14100"/>
          <ac:picMkLst>
            <pc:docMk/>
            <pc:sldMk cId="1743672601" sldId="2147472829"/>
            <ac:picMk id="9" creationId="{1A9EAC1C-8DE2-F411-C256-080FB8D9579B}"/>
          </ac:picMkLst>
        </pc:picChg>
        <pc:picChg chg="add mod">
          <ac:chgData name="Henrik Mosegaard-Johansen" userId="9383463e-ec7b-426d-b096-8e36fab95589" providerId="ADAL" clId="{8FD501A1-08BD-42AA-A520-2083DD45DD94}" dt="2025-10-16T08:10:34.289" v="5297" actId="1038"/>
          <ac:picMkLst>
            <pc:docMk/>
            <pc:sldMk cId="1743672601" sldId="2147472829"/>
            <ac:picMk id="12" creationId="{00557931-1613-9911-2C60-2321342CFF3C}"/>
          </ac:picMkLst>
        </pc:picChg>
        <pc:picChg chg="add mod">
          <ac:chgData name="Henrik Mosegaard-Johansen" userId="9383463e-ec7b-426d-b096-8e36fab95589" providerId="ADAL" clId="{8FD501A1-08BD-42AA-A520-2083DD45DD94}" dt="2025-10-16T08:10:40.991" v="5299" actId="14100"/>
          <ac:picMkLst>
            <pc:docMk/>
            <pc:sldMk cId="1743672601" sldId="2147472829"/>
            <ac:picMk id="14" creationId="{AB75C9D7-3BA2-CF56-B96B-8725DDC41998}"/>
          </ac:picMkLst>
        </pc:picChg>
      </pc:sldChg>
      <pc:sldChg chg="addSp delSp modSp new mod">
        <pc:chgData name="Henrik Mosegaard-Johansen" userId="9383463e-ec7b-426d-b096-8e36fab95589" providerId="ADAL" clId="{8FD501A1-08BD-42AA-A520-2083DD45DD94}" dt="2025-10-16T13:11:24.240" v="6443"/>
        <pc:sldMkLst>
          <pc:docMk/>
          <pc:sldMk cId="3883375573" sldId="2147472830"/>
        </pc:sldMkLst>
        <pc:spChg chg="mod">
          <ac:chgData name="Henrik Mosegaard-Johansen" userId="9383463e-ec7b-426d-b096-8e36fab95589" providerId="ADAL" clId="{8FD501A1-08BD-42AA-A520-2083DD45DD94}" dt="2025-10-16T12:53:15.497" v="6202" actId="20577"/>
          <ac:spMkLst>
            <pc:docMk/>
            <pc:sldMk cId="3883375573" sldId="2147472830"/>
            <ac:spMk id="2" creationId="{B871D033-4B01-032F-89CF-CE69C4046C8F}"/>
          </ac:spMkLst>
        </pc:spChg>
        <pc:spChg chg="add mod">
          <ac:chgData name="Henrik Mosegaard-Johansen" userId="9383463e-ec7b-426d-b096-8e36fab95589" providerId="ADAL" clId="{8FD501A1-08BD-42AA-A520-2083DD45DD94}" dt="2025-10-16T13:10:41.405" v="6441" actId="1035"/>
          <ac:spMkLst>
            <pc:docMk/>
            <pc:sldMk cId="3883375573" sldId="2147472830"/>
            <ac:spMk id="10" creationId="{7B0C496F-150C-CE50-13CA-1F818B8CB7C5}"/>
          </ac:spMkLst>
        </pc:spChg>
        <pc:spChg chg="add mod">
          <ac:chgData name="Henrik Mosegaard-Johansen" userId="9383463e-ec7b-426d-b096-8e36fab95589" providerId="ADAL" clId="{8FD501A1-08BD-42AA-A520-2083DD45DD94}" dt="2025-10-16T13:10:41.405" v="6441" actId="1035"/>
          <ac:spMkLst>
            <pc:docMk/>
            <pc:sldMk cId="3883375573" sldId="2147472830"/>
            <ac:spMk id="11" creationId="{12251927-58E1-9188-AE76-5747012058DA}"/>
          </ac:spMkLst>
        </pc:spChg>
        <pc:spChg chg="add mod">
          <ac:chgData name="Henrik Mosegaard-Johansen" userId="9383463e-ec7b-426d-b096-8e36fab95589" providerId="ADAL" clId="{8FD501A1-08BD-42AA-A520-2083DD45DD94}" dt="2025-10-16T13:10:47.102" v="6442" actId="6549"/>
          <ac:spMkLst>
            <pc:docMk/>
            <pc:sldMk cId="3883375573" sldId="2147472830"/>
            <ac:spMk id="12" creationId="{E32841E7-8B7A-836D-CEB5-CB2D882C2F27}"/>
          </ac:spMkLst>
        </pc:spChg>
        <pc:picChg chg="add mod modCrop">
          <ac:chgData name="Henrik Mosegaard-Johansen" userId="9383463e-ec7b-426d-b096-8e36fab95589" providerId="ADAL" clId="{8FD501A1-08BD-42AA-A520-2083DD45DD94}" dt="2025-10-16T13:10:33.163" v="6414" actId="1035"/>
          <ac:picMkLst>
            <pc:docMk/>
            <pc:sldMk cId="3883375573" sldId="2147472830"/>
            <ac:picMk id="5" creationId="{C14642B1-E49B-80E3-48C4-C2A896006CDD}"/>
          </ac:picMkLst>
        </pc:picChg>
        <pc:picChg chg="add mod">
          <ac:chgData name="Henrik Mosegaard-Johansen" userId="9383463e-ec7b-426d-b096-8e36fab95589" providerId="ADAL" clId="{8FD501A1-08BD-42AA-A520-2083DD45DD94}" dt="2025-10-16T13:10:33.163" v="6414" actId="1035"/>
          <ac:picMkLst>
            <pc:docMk/>
            <pc:sldMk cId="3883375573" sldId="2147472830"/>
            <ac:picMk id="7" creationId="{03D5D73D-1B5D-E941-BC8F-B45870CFB23A}"/>
          </ac:picMkLst>
        </pc:picChg>
      </pc:sldChg>
      <pc:sldChg chg="addSp delSp modSp new mod modClrScheme chgLayout">
        <pc:chgData name="Henrik Mosegaard-Johansen" userId="9383463e-ec7b-426d-b096-8e36fab95589" providerId="ADAL" clId="{8FD501A1-08BD-42AA-A520-2083DD45DD94}" dt="2025-10-16T13:23:08.803" v="6573" actId="113"/>
        <pc:sldMkLst>
          <pc:docMk/>
          <pc:sldMk cId="3328867461" sldId="2147472831"/>
        </pc:sldMkLst>
        <pc:spChg chg="add mod">
          <ac:chgData name="Henrik Mosegaard-Johansen" userId="9383463e-ec7b-426d-b096-8e36fab95589" providerId="ADAL" clId="{8FD501A1-08BD-42AA-A520-2083DD45DD94}" dt="2025-10-16T13:23:08.803" v="6573" actId="113"/>
          <ac:spMkLst>
            <pc:docMk/>
            <pc:sldMk cId="3328867461" sldId="2147472831"/>
            <ac:spMk id="7" creationId="{CA6D18C7-A0B5-C1E5-5589-A8FFE93A2186}"/>
          </ac:spMkLst>
        </pc:spChg>
        <pc:picChg chg="add mod">
          <ac:chgData name="Henrik Mosegaard-Johansen" userId="9383463e-ec7b-426d-b096-8e36fab95589" providerId="ADAL" clId="{8FD501A1-08BD-42AA-A520-2083DD45DD94}" dt="2025-10-16T13:22:41.603" v="6566" actId="14100"/>
          <ac:picMkLst>
            <pc:docMk/>
            <pc:sldMk cId="3328867461" sldId="2147472831"/>
            <ac:picMk id="9222" creationId="{86869396-E115-C5A5-940C-9338294BBE07}"/>
          </ac:picMkLst>
        </pc:picChg>
      </pc:sldChg>
      <pc:sldChg chg="addSp modSp new mod modAnim">
        <pc:chgData name="Henrik Mosegaard-Johansen" userId="9383463e-ec7b-426d-b096-8e36fab95589" providerId="ADAL" clId="{8FD501A1-08BD-42AA-A520-2083DD45DD94}" dt="2025-10-16T13:27:27.708" v="6650"/>
        <pc:sldMkLst>
          <pc:docMk/>
          <pc:sldMk cId="170612650" sldId="2147472832"/>
        </pc:sldMkLst>
        <pc:spChg chg="add mod">
          <ac:chgData name="Henrik Mosegaard-Johansen" userId="9383463e-ec7b-426d-b096-8e36fab95589" providerId="ADAL" clId="{8FD501A1-08BD-42AA-A520-2083DD45DD94}" dt="2025-10-16T13:26:30.087" v="6649" actId="1037"/>
          <ac:spMkLst>
            <pc:docMk/>
            <pc:sldMk cId="170612650" sldId="2147472832"/>
            <ac:spMk id="4" creationId="{93B2B49D-3399-BC22-C108-D671BEE97502}"/>
          </ac:spMkLst>
        </pc:spChg>
        <pc:picChg chg="add mod">
          <ac:chgData name="Henrik Mosegaard-Johansen" userId="9383463e-ec7b-426d-b096-8e36fab95589" providerId="ADAL" clId="{8FD501A1-08BD-42AA-A520-2083DD45DD94}" dt="2025-10-16T13:25:24.968" v="6579" actId="14100"/>
          <ac:picMkLst>
            <pc:docMk/>
            <pc:sldMk cId="170612650" sldId="2147472832"/>
            <ac:picMk id="3" creationId="{70BF5B73-CCBF-713C-BA08-B7850D471B13}"/>
          </ac:picMkLst>
        </pc:picChg>
      </pc:sldChg>
      <pc:sldChg chg="delSp modSp add mod">
        <pc:chgData name="Henrik Mosegaard-Johansen" userId="9383463e-ec7b-426d-b096-8e36fab95589" providerId="ADAL" clId="{8FD501A1-08BD-42AA-A520-2083DD45DD94}" dt="2025-10-16T13:33:54.902" v="6724" actId="1036"/>
        <pc:sldMkLst>
          <pc:docMk/>
          <pc:sldMk cId="818324782" sldId="2147472833"/>
        </pc:sldMkLst>
        <pc:spChg chg="mod">
          <ac:chgData name="Henrik Mosegaard-Johansen" userId="9383463e-ec7b-426d-b096-8e36fab95589" providerId="ADAL" clId="{8FD501A1-08BD-42AA-A520-2083DD45DD94}" dt="2025-10-16T13:33:36.094" v="6674" actId="6549"/>
          <ac:spMkLst>
            <pc:docMk/>
            <pc:sldMk cId="818324782" sldId="2147472833"/>
            <ac:spMk id="2" creationId="{073E90D6-77BF-4974-EDCF-63AE762910CB}"/>
          </ac:spMkLst>
        </pc:spChg>
        <pc:spChg chg="mod">
          <ac:chgData name="Henrik Mosegaard-Johansen" userId="9383463e-ec7b-426d-b096-8e36fab95589" providerId="ADAL" clId="{8FD501A1-08BD-42AA-A520-2083DD45DD94}" dt="2025-10-16T13:33:54.902" v="6724" actId="1036"/>
          <ac:spMkLst>
            <pc:docMk/>
            <pc:sldMk cId="818324782" sldId="2147472833"/>
            <ac:spMk id="10" creationId="{CE009D83-93B2-AD01-0536-A93B63E612A1}"/>
          </ac:spMkLst>
        </pc:spChg>
        <pc:spChg chg="mod">
          <ac:chgData name="Henrik Mosegaard-Johansen" userId="9383463e-ec7b-426d-b096-8e36fab95589" providerId="ADAL" clId="{8FD501A1-08BD-42AA-A520-2083DD45DD94}" dt="2025-10-16T13:33:54.902" v="6724" actId="1036"/>
          <ac:spMkLst>
            <pc:docMk/>
            <pc:sldMk cId="818324782" sldId="2147472833"/>
            <ac:spMk id="11" creationId="{0408D74C-81CA-8C6A-7F19-8D5D7DF4BA28}"/>
          </ac:spMkLst>
        </pc:spChg>
        <pc:picChg chg="mod">
          <ac:chgData name="Henrik Mosegaard-Johansen" userId="9383463e-ec7b-426d-b096-8e36fab95589" providerId="ADAL" clId="{8FD501A1-08BD-42AA-A520-2083DD45DD94}" dt="2025-10-16T13:33:54.902" v="6724" actId="1036"/>
          <ac:picMkLst>
            <pc:docMk/>
            <pc:sldMk cId="818324782" sldId="2147472833"/>
            <ac:picMk id="5" creationId="{ACADB7BC-B544-4C43-B645-0533DB69B0D5}"/>
          </ac:picMkLst>
        </pc:picChg>
        <pc:picChg chg="mod">
          <ac:chgData name="Henrik Mosegaard-Johansen" userId="9383463e-ec7b-426d-b096-8e36fab95589" providerId="ADAL" clId="{8FD501A1-08BD-42AA-A520-2083DD45DD94}" dt="2025-10-16T13:33:54.902" v="6724" actId="1036"/>
          <ac:picMkLst>
            <pc:docMk/>
            <pc:sldMk cId="818324782" sldId="2147472833"/>
            <ac:picMk id="7" creationId="{40C7F119-55BC-E731-0C82-96C647943F04}"/>
          </ac:picMkLst>
        </pc:picChg>
      </pc:sldChg>
      <pc:sldChg chg="addSp delSp modSp new mod">
        <pc:chgData name="Henrik Mosegaard-Johansen" userId="9383463e-ec7b-426d-b096-8e36fab95589" providerId="ADAL" clId="{8FD501A1-08BD-42AA-A520-2083DD45DD94}" dt="2025-10-16T13:39:09.902" v="6809" actId="14100"/>
        <pc:sldMkLst>
          <pc:docMk/>
          <pc:sldMk cId="1550383963" sldId="2147472834"/>
        </pc:sldMkLst>
        <pc:spChg chg="add mod">
          <ac:chgData name="Henrik Mosegaard-Johansen" userId="9383463e-ec7b-426d-b096-8e36fab95589" providerId="ADAL" clId="{8FD501A1-08BD-42AA-A520-2083DD45DD94}" dt="2025-10-16T13:38:44.383" v="6780" actId="2711"/>
          <ac:spMkLst>
            <pc:docMk/>
            <pc:sldMk cId="1550383963" sldId="2147472834"/>
            <ac:spMk id="31751" creationId="{0A79AA2F-CB81-72D9-28B5-60AEC6706D7D}"/>
          </ac:spMkLst>
        </pc:spChg>
        <pc:picChg chg="add mod">
          <ac:chgData name="Henrik Mosegaard-Johansen" userId="9383463e-ec7b-426d-b096-8e36fab95589" providerId="ADAL" clId="{8FD501A1-08BD-42AA-A520-2083DD45DD94}" dt="2025-10-16T13:39:09.902" v="6809" actId="14100"/>
          <ac:picMkLst>
            <pc:docMk/>
            <pc:sldMk cId="1550383963" sldId="2147472834"/>
            <ac:picMk id="31746" creationId="{B4DEA086-374A-FBAD-3341-FB7AA0793259}"/>
          </ac:picMkLst>
        </pc:picChg>
      </pc:sldChg>
      <pc:sldChg chg="addSp delSp modSp new mod">
        <pc:chgData name="Henrik Mosegaard-Johansen" userId="9383463e-ec7b-426d-b096-8e36fab95589" providerId="ADAL" clId="{8FD501A1-08BD-42AA-A520-2083DD45DD94}" dt="2025-10-16T13:38:22.582" v="6779" actId="14100"/>
        <pc:sldMkLst>
          <pc:docMk/>
          <pc:sldMk cId="2633225847" sldId="2147472835"/>
        </pc:sldMkLst>
        <pc:spChg chg="add">
          <ac:chgData name="Henrik Mosegaard-Johansen" userId="9383463e-ec7b-426d-b096-8e36fab95589" providerId="ADAL" clId="{8FD501A1-08BD-42AA-A520-2083DD45DD94}" dt="2025-10-16T13:37:53.372" v="6773" actId="26606"/>
          <ac:spMkLst>
            <pc:docMk/>
            <pc:sldMk cId="2633225847" sldId="2147472835"/>
            <ac:spMk id="32777" creationId="{CBFB4D3D-124E-A010-1240-6ADFF9D790DF}"/>
          </ac:spMkLst>
        </pc:spChg>
        <pc:picChg chg="add mod">
          <ac:chgData name="Henrik Mosegaard-Johansen" userId="9383463e-ec7b-426d-b096-8e36fab95589" providerId="ADAL" clId="{8FD501A1-08BD-42AA-A520-2083DD45DD94}" dt="2025-10-16T13:38:22.582" v="6779" actId="14100"/>
          <ac:picMkLst>
            <pc:docMk/>
            <pc:sldMk cId="2633225847" sldId="2147472835"/>
            <ac:picMk id="32770" creationId="{C852F142-0F34-851B-1BB1-5565AB4BEE6E}"/>
          </ac:picMkLst>
        </pc:picChg>
      </pc:sldChg>
      <pc:sldChg chg="delSp new mod modClrScheme chgLayout">
        <pc:chgData name="Henrik Mosegaard-Johansen" userId="9383463e-ec7b-426d-b096-8e36fab95589" providerId="ADAL" clId="{8FD501A1-08BD-42AA-A520-2083DD45DD94}" dt="2025-10-16T13:42:04.400" v="6811" actId="700"/>
        <pc:sldMkLst>
          <pc:docMk/>
          <pc:sldMk cId="2586129653" sldId="2147472836"/>
        </pc:sldMkLst>
      </pc:sldChg>
      <pc:sldMasterChg chg="delSldLayout">
        <pc:chgData name="Henrik Mosegaard-Johansen" userId="9383463e-ec7b-426d-b096-8e36fab95589" providerId="ADAL" clId="{8FD501A1-08BD-42AA-A520-2083DD45DD94}" dt="2025-10-15T14:47:29.590" v="3315" actId="47"/>
        <pc:sldMasterMkLst>
          <pc:docMk/>
          <pc:sldMasterMk cId="2715548981" sldId="2147483660"/>
        </pc:sldMasterMkLst>
        <pc:sldLayoutChg chg="del">
          <pc:chgData name="Henrik Mosegaard-Johansen" userId="9383463e-ec7b-426d-b096-8e36fab95589" providerId="ADAL" clId="{8FD501A1-08BD-42AA-A520-2083DD45DD94}" dt="2025-10-15T14:47:29.590" v="3315" actId="47"/>
          <pc:sldLayoutMkLst>
            <pc:docMk/>
            <pc:sldMasterMk cId="2715548981" sldId="2147483660"/>
            <pc:sldLayoutMk cId="1465481749" sldId="2147483672"/>
          </pc:sldLayoutMkLst>
        </pc:sldLayoutChg>
      </pc:sldMasterChg>
    </pc:docChg>
  </pc:docChgLst>
  <pc:docChgLst>
    <pc:chgData name="Henrik Mosegaard-Johansen" userId="9383463e-ec7b-426d-b096-8e36fab95589" providerId="ADAL" clId="{55804BD0-506B-451A-B6EC-59F3D59CC04C}"/>
    <pc:docChg chg="custSel addSld modSld">
      <pc:chgData name="Henrik Mosegaard-Johansen" userId="9383463e-ec7b-426d-b096-8e36fab95589" providerId="ADAL" clId="{55804BD0-506B-451A-B6EC-59F3D59CC04C}" dt="2025-10-20T16:51:57.402" v="175" actId="2711"/>
      <pc:docMkLst>
        <pc:docMk/>
      </pc:docMkLst>
      <pc:sldChg chg="modSp mod">
        <pc:chgData name="Henrik Mosegaard-Johansen" userId="9383463e-ec7b-426d-b096-8e36fab95589" providerId="ADAL" clId="{55804BD0-506B-451A-B6EC-59F3D59CC04C}" dt="2025-10-20T16:51:57.402" v="175" actId="2711"/>
        <pc:sldMkLst>
          <pc:docMk/>
          <pc:sldMk cId="1989800278" sldId="277"/>
        </pc:sldMkLst>
        <pc:spChg chg="mod">
          <ac:chgData name="Henrik Mosegaard-Johansen" userId="9383463e-ec7b-426d-b096-8e36fab95589" providerId="ADAL" clId="{55804BD0-506B-451A-B6EC-59F3D59CC04C}" dt="2025-10-20T16:51:57.402" v="175" actId="2711"/>
          <ac:spMkLst>
            <pc:docMk/>
            <pc:sldMk cId="1989800278" sldId="277"/>
            <ac:spMk id="2" creationId="{86358EFF-6DF5-EE55-470F-8237C6CAEA36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3:53.702" v="161" actId="108"/>
        <pc:sldMkLst>
          <pc:docMk/>
          <pc:sldMk cId="2341315220" sldId="2147472806"/>
        </pc:sldMkLst>
        <pc:spChg chg="mod">
          <ac:chgData name="Henrik Mosegaard-Johansen" userId="9383463e-ec7b-426d-b096-8e36fab95589" providerId="ADAL" clId="{55804BD0-506B-451A-B6EC-59F3D59CC04C}" dt="2025-10-17T13:03:53.702" v="161" actId="108"/>
          <ac:spMkLst>
            <pc:docMk/>
            <pc:sldMk cId="2341315220" sldId="2147472806"/>
            <ac:spMk id="4" creationId="{899B985B-AE58-2A9C-691A-BC0C732C8B44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4:00.656" v="162" actId="108"/>
        <pc:sldMkLst>
          <pc:docMk/>
          <pc:sldMk cId="4109035067" sldId="2147472807"/>
        </pc:sldMkLst>
        <pc:spChg chg="mod">
          <ac:chgData name="Henrik Mosegaard-Johansen" userId="9383463e-ec7b-426d-b096-8e36fab95589" providerId="ADAL" clId="{55804BD0-506B-451A-B6EC-59F3D59CC04C}" dt="2025-10-17T13:04:00.656" v="162" actId="108"/>
          <ac:spMkLst>
            <pc:docMk/>
            <pc:sldMk cId="4109035067" sldId="2147472807"/>
            <ac:spMk id="4" creationId="{B8C5BAD5-F59A-3958-769D-6AF9176205DD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4:10.743" v="163" actId="108"/>
        <pc:sldMkLst>
          <pc:docMk/>
          <pc:sldMk cId="1320228514" sldId="2147472808"/>
        </pc:sldMkLst>
        <pc:spChg chg="mod">
          <ac:chgData name="Henrik Mosegaard-Johansen" userId="9383463e-ec7b-426d-b096-8e36fab95589" providerId="ADAL" clId="{55804BD0-506B-451A-B6EC-59F3D59CC04C}" dt="2025-10-17T13:04:10.743" v="163" actId="108"/>
          <ac:spMkLst>
            <pc:docMk/>
            <pc:sldMk cId="1320228514" sldId="2147472808"/>
            <ac:spMk id="4" creationId="{B9A6C8EC-EBA6-A04C-73AB-570BC3EE9A20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3:23.389" v="160" actId="108"/>
        <pc:sldMkLst>
          <pc:docMk/>
          <pc:sldMk cId="1060124231" sldId="2147472809"/>
        </pc:sldMkLst>
        <pc:spChg chg="mod">
          <ac:chgData name="Henrik Mosegaard-Johansen" userId="9383463e-ec7b-426d-b096-8e36fab95589" providerId="ADAL" clId="{55804BD0-506B-451A-B6EC-59F3D59CC04C}" dt="2025-10-17T13:03:23.389" v="160" actId="108"/>
          <ac:spMkLst>
            <pc:docMk/>
            <pc:sldMk cId="1060124231" sldId="2147472809"/>
            <ac:spMk id="4" creationId="{EBCA547B-05E1-05B4-DEBC-8924D1FE6A20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4:47.263" v="166" actId="108"/>
        <pc:sldMkLst>
          <pc:docMk/>
          <pc:sldMk cId="4219440425" sldId="2147472814"/>
        </pc:sldMkLst>
        <pc:spChg chg="mod">
          <ac:chgData name="Henrik Mosegaard-Johansen" userId="9383463e-ec7b-426d-b096-8e36fab95589" providerId="ADAL" clId="{55804BD0-506B-451A-B6EC-59F3D59CC04C}" dt="2025-10-17T13:04:47.263" v="166" actId="108"/>
          <ac:spMkLst>
            <pc:docMk/>
            <pc:sldMk cId="4219440425" sldId="2147472814"/>
            <ac:spMk id="11" creationId="{E1BA44C8-CD67-0612-5040-CB7DFF711C64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4:32.292" v="164" actId="108"/>
        <pc:sldMkLst>
          <pc:docMk/>
          <pc:sldMk cId="916854438" sldId="2147472815"/>
        </pc:sldMkLst>
        <pc:spChg chg="mod">
          <ac:chgData name="Henrik Mosegaard-Johansen" userId="9383463e-ec7b-426d-b096-8e36fab95589" providerId="ADAL" clId="{55804BD0-506B-451A-B6EC-59F3D59CC04C}" dt="2025-10-17T13:04:32.292" v="164" actId="108"/>
          <ac:spMkLst>
            <pc:docMk/>
            <pc:sldMk cId="916854438" sldId="2147472815"/>
            <ac:spMk id="11" creationId="{CE12AE46-7A0A-C6C1-A63F-A31A1640219A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4:39.441" v="165" actId="108"/>
        <pc:sldMkLst>
          <pc:docMk/>
          <pc:sldMk cId="2308203074" sldId="2147472816"/>
        </pc:sldMkLst>
        <pc:spChg chg="mod">
          <ac:chgData name="Henrik Mosegaard-Johansen" userId="9383463e-ec7b-426d-b096-8e36fab95589" providerId="ADAL" clId="{55804BD0-506B-451A-B6EC-59F3D59CC04C}" dt="2025-10-17T13:04:39.441" v="165" actId="108"/>
          <ac:spMkLst>
            <pc:docMk/>
            <pc:sldMk cId="2308203074" sldId="2147472816"/>
            <ac:spMk id="11" creationId="{E0751D76-AE11-5237-A4A2-89DAAF71212F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5:31.424" v="169" actId="108"/>
        <pc:sldMkLst>
          <pc:docMk/>
          <pc:sldMk cId="1861588963" sldId="2147472818"/>
        </pc:sldMkLst>
        <pc:spChg chg="mod">
          <ac:chgData name="Henrik Mosegaard-Johansen" userId="9383463e-ec7b-426d-b096-8e36fab95589" providerId="ADAL" clId="{55804BD0-506B-451A-B6EC-59F3D59CC04C}" dt="2025-10-17T13:05:31.424" v="169" actId="108"/>
          <ac:spMkLst>
            <pc:docMk/>
            <pc:sldMk cId="1861588963" sldId="2147472818"/>
            <ac:spMk id="11" creationId="{838B5903-0E5C-955A-DD9F-F07E9ABC037A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5:19.190" v="168" actId="108"/>
        <pc:sldMkLst>
          <pc:docMk/>
          <pc:sldMk cId="2752251422" sldId="2147472819"/>
        </pc:sldMkLst>
        <pc:spChg chg="mod">
          <ac:chgData name="Henrik Mosegaard-Johansen" userId="9383463e-ec7b-426d-b096-8e36fab95589" providerId="ADAL" clId="{55804BD0-506B-451A-B6EC-59F3D59CC04C}" dt="2025-10-17T13:05:19.190" v="168" actId="108"/>
          <ac:spMkLst>
            <pc:docMk/>
            <pc:sldMk cId="2752251422" sldId="2147472819"/>
            <ac:spMk id="11" creationId="{44F9163F-A1E8-D8DE-5613-2712CA825B1A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5:38.686" v="170" actId="108"/>
        <pc:sldMkLst>
          <pc:docMk/>
          <pc:sldMk cId="1377881426" sldId="2147472820"/>
        </pc:sldMkLst>
        <pc:spChg chg="mod">
          <ac:chgData name="Henrik Mosegaard-Johansen" userId="9383463e-ec7b-426d-b096-8e36fab95589" providerId="ADAL" clId="{55804BD0-506B-451A-B6EC-59F3D59CC04C}" dt="2025-10-17T13:05:38.686" v="170" actId="108"/>
          <ac:spMkLst>
            <pc:docMk/>
            <pc:sldMk cId="1377881426" sldId="2147472820"/>
            <ac:spMk id="11" creationId="{C81E5D2F-3C30-8CFF-BE06-F09689BE1262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3:12.462" v="159" actId="108"/>
        <pc:sldMkLst>
          <pc:docMk/>
          <pc:sldMk cId="2369579602" sldId="2147472825"/>
        </pc:sldMkLst>
        <pc:spChg chg="mod">
          <ac:chgData name="Henrik Mosegaard-Johansen" userId="9383463e-ec7b-426d-b096-8e36fab95589" providerId="ADAL" clId="{55804BD0-506B-451A-B6EC-59F3D59CC04C}" dt="2025-10-17T13:03:12.462" v="159" actId="108"/>
          <ac:spMkLst>
            <pc:docMk/>
            <pc:sldMk cId="2369579602" sldId="2147472825"/>
            <ac:spMk id="4" creationId="{2FE5A21E-F578-CF1C-D5AA-8A6C61DA20A4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5:04.149" v="167" actId="108"/>
        <pc:sldMkLst>
          <pc:docMk/>
          <pc:sldMk cId="2308385864" sldId="2147472826"/>
        </pc:sldMkLst>
        <pc:spChg chg="mod">
          <ac:chgData name="Henrik Mosegaard-Johansen" userId="9383463e-ec7b-426d-b096-8e36fab95589" providerId="ADAL" clId="{55804BD0-506B-451A-B6EC-59F3D59CC04C}" dt="2025-10-17T13:03:04.533" v="158" actId="2711"/>
          <ac:spMkLst>
            <pc:docMk/>
            <pc:sldMk cId="2308385864" sldId="2147472826"/>
            <ac:spMk id="4" creationId="{04E41967-DD57-A298-5105-42AF472438CA}"/>
          </ac:spMkLst>
        </pc:spChg>
        <pc:spChg chg="mod">
          <ac:chgData name="Henrik Mosegaard-Johansen" userId="9383463e-ec7b-426d-b096-8e36fab95589" providerId="ADAL" clId="{55804BD0-506B-451A-B6EC-59F3D59CC04C}" dt="2025-10-17T13:05:04.149" v="167" actId="108"/>
          <ac:spMkLst>
            <pc:docMk/>
            <pc:sldMk cId="2308385864" sldId="2147472826"/>
            <ac:spMk id="6" creationId="{2208A744-C321-7573-E4BF-E9CA234CB85E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6:17.565" v="171" actId="108"/>
        <pc:sldMkLst>
          <pc:docMk/>
          <pc:sldMk cId="4103499784" sldId="2147472827"/>
        </pc:sldMkLst>
        <pc:spChg chg="mod">
          <ac:chgData name="Henrik Mosegaard-Johansen" userId="9383463e-ec7b-426d-b096-8e36fab95589" providerId="ADAL" clId="{55804BD0-506B-451A-B6EC-59F3D59CC04C}" dt="2025-10-17T13:06:17.565" v="171" actId="108"/>
          <ac:spMkLst>
            <pc:docMk/>
            <pc:sldMk cId="4103499784" sldId="2147472827"/>
            <ac:spMk id="4" creationId="{D89898D3-EE59-1F9D-40F4-C06BDC81BFDC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6:23.970" v="172" actId="108"/>
        <pc:sldMkLst>
          <pc:docMk/>
          <pc:sldMk cId="3371872134" sldId="2147472828"/>
        </pc:sldMkLst>
        <pc:spChg chg="mod">
          <ac:chgData name="Henrik Mosegaard-Johansen" userId="9383463e-ec7b-426d-b096-8e36fab95589" providerId="ADAL" clId="{55804BD0-506B-451A-B6EC-59F3D59CC04C}" dt="2025-10-17T13:06:23.970" v="172" actId="108"/>
          <ac:spMkLst>
            <pc:docMk/>
            <pc:sldMk cId="3371872134" sldId="2147472828"/>
            <ac:spMk id="4" creationId="{22A74C2C-53CF-A1D8-1463-6ACBF42A3E66}"/>
          </ac:spMkLst>
        </pc:spChg>
      </pc:sldChg>
      <pc:sldChg chg="modSp mod">
        <pc:chgData name="Henrik Mosegaard-Johansen" userId="9383463e-ec7b-426d-b096-8e36fab95589" providerId="ADAL" clId="{55804BD0-506B-451A-B6EC-59F3D59CC04C}" dt="2025-10-17T13:06:39.434" v="174" actId="108"/>
        <pc:sldMkLst>
          <pc:docMk/>
          <pc:sldMk cId="1743672601" sldId="2147472829"/>
        </pc:sldMkLst>
        <pc:spChg chg="mod">
          <ac:chgData name="Henrik Mosegaard-Johansen" userId="9383463e-ec7b-426d-b096-8e36fab95589" providerId="ADAL" clId="{55804BD0-506B-451A-B6EC-59F3D59CC04C}" dt="2025-10-17T13:06:29.578" v="173" actId="108"/>
          <ac:spMkLst>
            <pc:docMk/>
            <pc:sldMk cId="1743672601" sldId="2147472829"/>
            <ac:spMk id="4" creationId="{52ECF543-39AD-52D5-D644-A8DF41AA95B2}"/>
          </ac:spMkLst>
        </pc:spChg>
        <pc:spChg chg="mod">
          <ac:chgData name="Henrik Mosegaard-Johansen" userId="9383463e-ec7b-426d-b096-8e36fab95589" providerId="ADAL" clId="{55804BD0-506B-451A-B6EC-59F3D59CC04C}" dt="2025-10-17T13:06:39.434" v="174" actId="108"/>
          <ac:spMkLst>
            <pc:docMk/>
            <pc:sldMk cId="1743672601" sldId="2147472829"/>
            <ac:spMk id="6" creationId="{1E132590-D39D-F38F-DD63-F18F7BB763BE}"/>
          </ac:spMkLst>
        </pc:spChg>
      </pc:sldChg>
      <pc:sldChg chg="addSp delSp modSp mod">
        <pc:chgData name="Henrik Mosegaard-Johansen" userId="9383463e-ec7b-426d-b096-8e36fab95589" providerId="ADAL" clId="{55804BD0-506B-451A-B6EC-59F3D59CC04C}" dt="2025-10-17T13:00:41.328" v="124" actId="1037"/>
        <pc:sldMkLst>
          <pc:docMk/>
          <pc:sldMk cId="3883375573" sldId="2147472830"/>
        </pc:sldMkLst>
        <pc:spChg chg="mod">
          <ac:chgData name="Henrik Mosegaard-Johansen" userId="9383463e-ec7b-426d-b096-8e36fab95589" providerId="ADAL" clId="{55804BD0-506B-451A-B6EC-59F3D59CC04C}" dt="2025-10-17T13:00:41.328" v="124" actId="1037"/>
          <ac:spMkLst>
            <pc:docMk/>
            <pc:sldMk cId="3883375573" sldId="2147472830"/>
            <ac:spMk id="12" creationId="{E32841E7-8B7A-836D-CEB5-CB2D882C2F27}"/>
          </ac:spMkLst>
        </pc:spChg>
        <pc:picChg chg="add mod">
          <ac:chgData name="Henrik Mosegaard-Johansen" userId="9383463e-ec7b-426d-b096-8e36fab95589" providerId="ADAL" clId="{55804BD0-506B-451A-B6EC-59F3D59CC04C}" dt="2025-10-17T13:00:32.313" v="110" actId="554"/>
          <ac:picMkLst>
            <pc:docMk/>
            <pc:sldMk cId="3883375573" sldId="2147472830"/>
            <ac:picMk id="4" creationId="{1EC67F23-B3A7-87AB-F8FC-103D66C8D670}"/>
          </ac:picMkLst>
        </pc:picChg>
        <pc:picChg chg="mod">
          <ac:chgData name="Henrik Mosegaard-Johansen" userId="9383463e-ec7b-426d-b096-8e36fab95589" providerId="ADAL" clId="{55804BD0-506B-451A-B6EC-59F3D59CC04C}" dt="2025-10-17T13:00:32.313" v="110" actId="554"/>
          <ac:picMkLst>
            <pc:docMk/>
            <pc:sldMk cId="3883375573" sldId="2147472830"/>
            <ac:picMk id="5" creationId="{C14642B1-E49B-80E3-48C4-C2A896006CDD}"/>
          </ac:picMkLst>
        </pc:picChg>
        <pc:picChg chg="mod">
          <ac:chgData name="Henrik Mosegaard-Johansen" userId="9383463e-ec7b-426d-b096-8e36fab95589" providerId="ADAL" clId="{55804BD0-506B-451A-B6EC-59F3D59CC04C}" dt="2025-10-17T13:00:32.313" v="110" actId="554"/>
          <ac:picMkLst>
            <pc:docMk/>
            <pc:sldMk cId="3883375573" sldId="2147472830"/>
            <ac:picMk id="7" creationId="{03D5D73D-1B5D-E941-BC8F-B45870CFB23A}"/>
          </ac:picMkLst>
        </pc:picChg>
      </pc:sldChg>
      <pc:sldChg chg="addSp modSp mod">
        <pc:chgData name="Henrik Mosegaard-Johansen" userId="9383463e-ec7b-426d-b096-8e36fab95589" providerId="ADAL" clId="{55804BD0-506B-451A-B6EC-59F3D59CC04C}" dt="2025-10-17T13:01:20.140" v="157" actId="1076"/>
        <pc:sldMkLst>
          <pc:docMk/>
          <pc:sldMk cId="2586129653" sldId="2147472836"/>
        </pc:sldMkLst>
        <pc:spChg chg="add mod">
          <ac:chgData name="Henrik Mosegaard-Johansen" userId="9383463e-ec7b-426d-b096-8e36fab95589" providerId="ADAL" clId="{55804BD0-506B-451A-B6EC-59F3D59CC04C}" dt="2025-10-17T13:01:20.140" v="157" actId="1076"/>
          <ac:spMkLst>
            <pc:docMk/>
            <pc:sldMk cId="2586129653" sldId="2147472836"/>
            <ac:spMk id="2" creationId="{634FDEB7-8002-63F8-3939-ABE2E312714E}"/>
          </ac:spMkLst>
        </pc:spChg>
      </pc:sldChg>
      <pc:sldChg chg="addSp modSp new mod">
        <pc:chgData name="Henrik Mosegaard-Johansen" userId="9383463e-ec7b-426d-b096-8e36fab95589" providerId="ADAL" clId="{55804BD0-506B-451A-B6EC-59F3D59CC04C}" dt="2025-10-17T12:58:38.333" v="77" actId="20577"/>
        <pc:sldMkLst>
          <pc:docMk/>
          <pc:sldMk cId="3553546942" sldId="2147472837"/>
        </pc:sldMkLst>
        <pc:spChg chg="add mod">
          <ac:chgData name="Henrik Mosegaard-Johansen" userId="9383463e-ec7b-426d-b096-8e36fab95589" providerId="ADAL" clId="{55804BD0-506B-451A-B6EC-59F3D59CC04C}" dt="2025-10-17T12:58:38.333" v="77" actId="20577"/>
          <ac:spMkLst>
            <pc:docMk/>
            <pc:sldMk cId="3553546942" sldId="2147472837"/>
            <ac:spMk id="2" creationId="{9D1B5819-8EBA-B019-1CA9-CE7C170B2D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4C80D-55F0-4378-B47C-034C66B2B69D}" type="datetimeFigureOut">
              <a:rPr lang="de-DE" smtClean="0"/>
              <a:t>20.10.2025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D43B2-9CBD-4A2B-9C14-2A53DB8656D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578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71E03-1076-1C0E-B060-97258674C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4865C0-41FD-D975-82C6-7BAEBC509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734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620F8-125A-92BD-71D2-DB39969BD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863F691-F591-1930-BEB8-D50EC7CF6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66371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1D28FCD-4F71-5258-29B1-29A59B93F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B8BAA5F-E0E2-AC20-1633-0585FC306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4559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DCCA5B-6E29-2043-0D10-C83A3F971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B8E778-FC49-DB4D-8B8B-E844F4065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8844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84B83-2AFF-35A0-B729-411178DB8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C671A4-0EBB-840A-74E3-B52089106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147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5B9AE-07BB-DCD6-09ED-5291E8D7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704449-E11B-2704-AFAF-18930A838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CDE8D89-460F-DADB-F714-61EF3E845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4624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BD7CE-8DD6-0DCE-3AD9-D4C18D2B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8E0C1F-DF86-0DAC-DE3C-9AC38BFC5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DFA98C-6312-42CD-96B0-EFFAB88A9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910823-DB95-592F-D133-B801A8F13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0919226-DF8F-EBC2-D34E-C172F251C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855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06DC3-0892-160B-3F80-7A5A7292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2154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3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5149A-E54B-C946-FA70-912F8FD9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4DF755-83E8-C021-CCC8-620A87A29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99332A-925E-9B58-97CE-E8CCEA388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9157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C445E-3A1D-6490-A62C-AF96EA0D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3FD6976-6392-AC56-A92F-1BE883212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7D79A7-A031-A656-6EDA-CC5627BD4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5497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7DCCA70-42CB-F04B-0031-FECB3664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94904F-0E8D-D227-38ED-CB93080DF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A648949-A005-59ED-C483-989FB7CB13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4119"/>
            <a:ext cx="12192000" cy="12838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A96440C-FC27-FA84-E2C7-E75AFB383C1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610" y="1539"/>
            <a:ext cx="1027390" cy="10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4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▫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22.pn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43.png"/><Relationship Id="rId12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0.jpeg"/><Relationship Id="rId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3.png"/><Relationship Id="rId5" Type="http://schemas.openxmlformats.org/officeDocument/2006/relationships/image" Target="../media/image21.png"/><Relationship Id="rId10" Type="http://schemas.openxmlformats.org/officeDocument/2006/relationships/image" Target="../media/image12.png"/><Relationship Id="rId4" Type="http://schemas.openxmlformats.org/officeDocument/2006/relationships/image" Target="../media/image20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58EFF-6DF5-EE55-470F-8237C6CAE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8163"/>
            <a:ext cx="9357360" cy="2387600"/>
          </a:xfrm>
        </p:spPr>
        <p:txBody>
          <a:bodyPr>
            <a:noAutofit/>
          </a:bodyPr>
          <a:lstStyle/>
          <a:p>
            <a:r>
              <a:rPr lang="de-DE" sz="8000" dirty="0">
                <a:latin typeface="Calibri  "/>
              </a:rPr>
              <a:t>Welcome to the IFD gala evening 2025</a:t>
            </a:r>
          </a:p>
        </p:txBody>
      </p:sp>
    </p:spTree>
    <p:extLst>
      <p:ext uri="{BB962C8B-B14F-4D97-AF65-F5344CB8AC3E}">
        <p14:creationId xmlns:p14="http://schemas.microsoft.com/office/powerpoint/2010/main" val="1989800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F13B0-3DCC-A8D5-06C6-BF842590B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43D192-307F-4FA7-9565-A44B3B45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Kovács Katalin National Kayak-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Canoe Academy</a:t>
            </a:r>
            <a:endParaRPr lang="en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D0D110-516E-097D-568F-2FBD7246F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0058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Horex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Kft., Bauer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Bádogos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Szigetelő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Kft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HUNGARY</a:t>
            </a:r>
            <a:endParaRPr lang="en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D6ABC9-C550-7EA7-C49A-EE93D62E25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69" t="19066" r="7254" b="21076"/>
          <a:stretch>
            <a:fillRect/>
          </a:stretch>
        </p:blipFill>
        <p:spPr>
          <a:xfrm>
            <a:off x="5058721" y="897300"/>
            <a:ext cx="1037279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877F6-6036-B6F2-2DA5-2F986D907B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80"/>
          <a:stretch>
            <a:fillRect/>
          </a:stretch>
        </p:blipFill>
        <p:spPr>
          <a:xfrm>
            <a:off x="361012" y="3692983"/>
            <a:ext cx="3960000" cy="1992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6149A-5229-E8F6-55A9-A818BE027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977" y="969264"/>
            <a:ext cx="4716000" cy="471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ECDBB-5B57-0947-0CE7-FE155C3E0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835" y="3705264"/>
            <a:ext cx="2854435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27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E4C3B-6FF4-1366-58DB-44D5801BC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And the winners are</a:t>
            </a:r>
            <a:endParaRPr lang="en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8221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F13966E-D6D0-F768-8297-FAD24E7A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60904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Horex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Kft., Bauer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Bádogos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Szigetelő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Kft</a:t>
            </a:r>
            <a:endParaRPr lang="en-US" sz="3600" b="1" dirty="0"/>
          </a:p>
        </p:txBody>
      </p:sp>
      <p:pic>
        <p:nvPicPr>
          <p:cNvPr id="4" name="Picture 3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F37EC832-3559-E0A9-17BF-FA65F485F7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736" r="-1" b="10175"/>
          <a:stretch>
            <a:fillRect/>
          </a:stretch>
        </p:blipFill>
        <p:spPr>
          <a:xfrm>
            <a:off x="5804980" y="1216025"/>
            <a:ext cx="5580000" cy="4406017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753A22D-F662-2A4F-43CF-58CE95DAC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18104"/>
            <a:ext cx="3932237" cy="2750884"/>
          </a:xfrm>
        </p:spPr>
        <p:txBody>
          <a:bodyPr anchor="ctr"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Kovács Katalin National Kayak-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Canoe Academy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3963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4B491-9582-56D0-7B54-1D12EB589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2F3EA5B-F172-BB4D-AD3B-0A422618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60904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2nd Place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Pilisi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Pléh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-Boy Kft</a:t>
            </a:r>
            <a:endParaRPr lang="en-US" sz="3600" b="1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65CD8B1-52EA-474A-BC66-925A8113B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18104"/>
            <a:ext cx="3932237" cy="2750884"/>
          </a:xfrm>
        </p:spPr>
        <p:txBody>
          <a:bodyPr anchor="ctr"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Széchenyi Library Archival Center</a:t>
            </a:r>
            <a:endParaRPr lang="en-DE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D26AFC-329E-0C44-31D7-66008B674C4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32719" y="756844"/>
            <a:ext cx="5580000" cy="48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2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667EA-E5ED-96B0-AD6A-BCB720136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653D63E-3CD7-7DD4-1478-D639466C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60904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Appreggio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Bt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Ervin Király and BH Metall Kft.</a:t>
            </a:r>
            <a:endParaRPr lang="en-US" sz="3600" b="1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755EC16-1028-BC83-153E-82B2F39FC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18104"/>
            <a:ext cx="3932237" cy="2750884"/>
          </a:xfrm>
        </p:spPr>
        <p:txBody>
          <a:bodyPr anchor="ctr"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Battle of Don Memorial Site,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Pákozd</a:t>
            </a:r>
            <a:endParaRPr lang="en-DE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E8E3A-82BE-A381-EA12-4F1FD8E42E1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14431" y="769151"/>
            <a:ext cx="5580000" cy="48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74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2DDF8-4568-A05E-DF0B-95855A42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32FCD-2DE5-048C-663F-553ABA4B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IFD Award 2025 – Metal roof </a:t>
            </a:r>
            <a:endParaRPr lang="en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19398-408A-5923-D971-6BE810FB1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6753"/>
            <a:ext cx="10515600" cy="1539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received 32 projects this year from 7 countries</a:t>
            </a:r>
          </a:p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three nominees are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5AE5C1-544F-B552-6FDC-20DD76E5B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172" y="1249625"/>
            <a:ext cx="651734" cy="46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4EA43B-252C-E44F-5B2E-AD687A688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69" t="19066" r="7254" b="21076"/>
          <a:stretch>
            <a:fillRect/>
          </a:stretch>
        </p:blipFill>
        <p:spPr>
          <a:xfrm>
            <a:off x="11218172" y="2546905"/>
            <a:ext cx="674231" cy="46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2E20D26-1720-2DD2-087D-87E5DC37FD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81" t="19999" r="3922" b="19369"/>
          <a:stretch>
            <a:fillRect/>
          </a:stretch>
        </p:blipFill>
        <p:spPr>
          <a:xfrm>
            <a:off x="11218172" y="4492825"/>
            <a:ext cx="706226" cy="46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A700858-A3A9-9394-3B19-DC7B77F9174D}"/>
              </a:ext>
            </a:extLst>
          </p:cNvPr>
          <p:cNvPicPr>
            <a:picLocks/>
          </p:cNvPicPr>
          <p:nvPr/>
        </p:nvPicPr>
        <p:blipFill>
          <a:blip r:embed="rId5"/>
          <a:srcRect t="22621" b="22979"/>
          <a:stretch>
            <a:fillRect/>
          </a:stretch>
        </p:blipFill>
        <p:spPr>
          <a:xfrm>
            <a:off x="11218172" y="5141467"/>
            <a:ext cx="864000" cy="46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8D1F3B-DBF9-7A60-3B2C-57BCA9C292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096" b="13476"/>
          <a:stretch>
            <a:fillRect/>
          </a:stretch>
        </p:blipFill>
        <p:spPr>
          <a:xfrm>
            <a:off x="11218172" y="1898265"/>
            <a:ext cx="751770" cy="46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860575-E5B7-617F-FF6C-EF7328FE6E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64" t="18818" r="5364" b="19168"/>
          <a:stretch>
            <a:fillRect/>
          </a:stretch>
        </p:blipFill>
        <p:spPr>
          <a:xfrm>
            <a:off x="11218172" y="3195545"/>
            <a:ext cx="673703" cy="46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6261C-CE0E-0F0D-E309-8C8129836DA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243" t="15505" r="3682" b="18569"/>
          <a:stretch>
            <a:fillRect/>
          </a:stretch>
        </p:blipFill>
        <p:spPr>
          <a:xfrm>
            <a:off x="11218172" y="3844185"/>
            <a:ext cx="653626" cy="46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C4DACF5-2A3B-51C9-9F34-8FE29270E669}"/>
              </a:ext>
            </a:extLst>
          </p:cNvPr>
          <p:cNvGrpSpPr/>
          <p:nvPr/>
        </p:nvGrpSpPr>
        <p:grpSpPr>
          <a:xfrm>
            <a:off x="1051028" y="2885633"/>
            <a:ext cx="9226728" cy="2985962"/>
            <a:chOff x="1051028" y="2885633"/>
            <a:chExt cx="9226728" cy="29859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8AA577-9FA5-B294-B6CA-59D53BAF7E1D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58372" y="2885633"/>
              <a:ext cx="2588400" cy="2772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08F0D1-5C07-8106-FA9A-09B39D662FC9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80283" y="2936353"/>
              <a:ext cx="2588400" cy="2772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909D493-54A0-D2B4-4106-D735EF9A2C5D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51028" y="2936353"/>
              <a:ext cx="2588400" cy="2772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F93F0C-F864-A437-411A-E189AB8A904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 t="22621" b="22979"/>
            <a:stretch>
              <a:fillRect/>
            </a:stretch>
          </p:blipFill>
          <p:spPr>
            <a:xfrm>
              <a:off x="9413756" y="5403595"/>
              <a:ext cx="864000" cy="468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C3DFF3-8A4C-1068-1FAB-1F1AA41DC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243" t="15505" r="3682" b="18569"/>
            <a:stretch>
              <a:fillRect/>
            </a:stretch>
          </p:blipFill>
          <p:spPr>
            <a:xfrm>
              <a:off x="3266270" y="5403595"/>
              <a:ext cx="653626" cy="46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A751EE6-C80D-B651-DDE2-DA4AA09B7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869" t="19066" r="7254" b="21076"/>
            <a:stretch>
              <a:fillRect/>
            </a:stretch>
          </p:blipFill>
          <p:spPr>
            <a:xfrm>
              <a:off x="6282512" y="5403595"/>
              <a:ext cx="674231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377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1FC80-543D-9FD9-375A-76D5B01DC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9B985B-AE58-2A9C-691A-BC0C732C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>
                <a:latin typeface="Calibri" panose="020F0502020204030204"/>
                <a:ea typeface="Calibri" panose="020F0502020204030204"/>
                <a:cs typeface="Calibri" panose="020F0502020204030204"/>
              </a:rPr>
              <a:t>Reduta</a:t>
            </a:r>
            <a:r>
              <a:rPr lang="en-US" dirty="0">
                <a:latin typeface="Calibri" panose="020F0502020204030204"/>
                <a:ea typeface="Calibri" panose="020F0502020204030204"/>
                <a:cs typeface="Calibri" panose="020F0502020204030204"/>
              </a:rPr>
              <a:t>, Bratislava</a:t>
            </a:r>
            <a:endParaRPr lang="en-DE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3FBCB-2187-864C-F394-CEB513B6F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11680"/>
            <a:ext cx="3932237" cy="10058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err="1">
                <a:latin typeface="+mn-lt"/>
              </a:rPr>
              <a:t>SiQiS</a:t>
            </a:r>
            <a:r>
              <a:rPr lang="en-US" sz="2400" dirty="0">
                <a:latin typeface="+mn-lt"/>
              </a:rPr>
              <a:t>-S, s. r. o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SLOVAKIA</a:t>
            </a:r>
            <a:endParaRPr lang="en-DE" sz="24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76C63F-7B60-CB6F-D8C2-A0157FC78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43" t="15505" r="3682" b="18569"/>
          <a:stretch>
            <a:fillRect/>
          </a:stretch>
        </p:blipFill>
        <p:spPr>
          <a:xfrm>
            <a:off x="4890056" y="1023300"/>
            <a:ext cx="1005578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6C77F-4753-C31B-3F07-004FB2DB1E2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07092" y="1052136"/>
            <a:ext cx="4715999" cy="4644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0924D0-8FE6-EC4F-8215-7F23BE82A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129" y="3755138"/>
            <a:ext cx="2874952" cy="194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5A21C-D310-DC46-7879-389C0B4CC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77" y="3755138"/>
            <a:ext cx="3845741" cy="19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15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11D46-336C-B04C-4C15-13C09A4FD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C5BAD5-F59A-3958-769D-6AF91762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Calibri" panose="020F0502020204030204"/>
                <a:ea typeface="Calibri" panose="020F0502020204030204"/>
                <a:cs typeface="Calibri" panose="020F0502020204030204"/>
              </a:rPr>
              <a:t>Reconstruction of the former Red Cross headquarters</a:t>
            </a:r>
            <a:endParaRPr lang="en-DE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ACF7C9-8E43-F382-2525-DA6F1C714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11680"/>
            <a:ext cx="3932237" cy="10058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latin typeface="+mn-lt"/>
              </a:rPr>
              <a:t>Pilisi </a:t>
            </a:r>
            <a:r>
              <a:rPr lang="en-US" sz="2400" dirty="0" err="1">
                <a:latin typeface="+mn-lt"/>
              </a:rPr>
              <a:t>Pléh</a:t>
            </a:r>
            <a:r>
              <a:rPr lang="en-US" sz="2400" dirty="0">
                <a:latin typeface="+mn-lt"/>
              </a:rPr>
              <a:t>-Boy Kft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HUNGARY</a:t>
            </a:r>
            <a:endParaRPr lang="en-DE" sz="24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21759-8FAD-3638-3030-77B907B634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69" t="19066" r="7254" b="21076"/>
          <a:stretch>
            <a:fillRect/>
          </a:stretch>
        </p:blipFill>
        <p:spPr>
          <a:xfrm>
            <a:off x="4854036" y="692136"/>
            <a:ext cx="1037279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2A5E24-FC14-A970-4443-3B241BFB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86" y="3755138"/>
            <a:ext cx="3376849" cy="1941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1E48F2-4D49-9459-2A37-2A8E907E5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870" y="3755138"/>
            <a:ext cx="2873730" cy="19415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EF8D52-851A-9EE1-3402-03878CB8A45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239533" y="1033272"/>
            <a:ext cx="4716000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35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5E379-2386-BB47-8805-CF8977C45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A6C8EC-EBA6-A04C-73AB-570BC3EE9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Calibri" panose="020F0502020204030204"/>
                <a:ea typeface="Calibri" panose="020F0502020204030204"/>
                <a:cs typeface="Calibri" panose="020F0502020204030204"/>
              </a:rPr>
              <a:t>Logan County Courthouse Copper Dome Replacement</a:t>
            </a:r>
            <a:endParaRPr lang="en-DE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CC7FEC-A17A-0427-B3C7-CE89C693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11680"/>
            <a:ext cx="4372292" cy="10058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latin typeface="+mn-lt"/>
              </a:rPr>
              <a:t>The Durable Slate Company 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en-DE" sz="24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865E8B-A69E-4080-5EDE-2ED4246345EB}"/>
              </a:ext>
            </a:extLst>
          </p:cNvPr>
          <p:cNvPicPr>
            <a:picLocks/>
          </p:cNvPicPr>
          <p:nvPr/>
        </p:nvPicPr>
        <p:blipFill>
          <a:blip r:embed="rId2"/>
          <a:srcRect t="22621" b="22979"/>
          <a:stretch>
            <a:fillRect/>
          </a:stretch>
        </p:blipFill>
        <p:spPr>
          <a:xfrm>
            <a:off x="4952468" y="927288"/>
            <a:ext cx="1044000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CF1AC-451D-1FEC-1B21-CDA1770EDFE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267043" y="1049090"/>
            <a:ext cx="4716000" cy="464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1EF7E-9E1E-55A6-3B58-4EFFBA2A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71" y="3572773"/>
            <a:ext cx="1547158" cy="21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8CBA08-B211-D781-B61E-82CCAD221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465" y="3572773"/>
            <a:ext cx="2632284" cy="212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E0CC86-2FD1-A5EE-2703-5FC7C2EB6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639" y="3569090"/>
            <a:ext cx="1559393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2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893CC-9E0E-1487-2628-811F9CC9D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8135E9-2F6D-F92F-5A4D-708318BC0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And the winners are</a:t>
            </a:r>
            <a:endParaRPr lang="en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2724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1B5819-8EBA-B019-1CA9-CE7C170B2D9D}"/>
              </a:ext>
            </a:extLst>
          </p:cNvPr>
          <p:cNvSpPr txBox="1"/>
          <p:nvPr/>
        </p:nvSpPr>
        <p:spPr>
          <a:xfrm>
            <a:off x="2990088" y="2112264"/>
            <a:ext cx="64876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Sabine und Henrik </a:t>
            </a:r>
            <a:r>
              <a:rPr lang="en-US" sz="3600" dirty="0" err="1"/>
              <a:t>stellen</a:t>
            </a:r>
            <a:r>
              <a:rPr lang="en-US" sz="3600" dirty="0"/>
              <a:t> </a:t>
            </a:r>
            <a:r>
              <a:rPr lang="en-US" sz="3600" dirty="0" err="1"/>
              <a:t>sich</a:t>
            </a:r>
            <a:r>
              <a:rPr lang="en-US" sz="3600" dirty="0"/>
              <a:t> </a:t>
            </a:r>
            <a:r>
              <a:rPr lang="en-US" sz="3600" dirty="0" err="1"/>
              <a:t>vor</a:t>
            </a:r>
            <a:endParaRPr lang="en-US" sz="3600" dirty="0"/>
          </a:p>
          <a:p>
            <a:r>
              <a:rPr lang="en-US" sz="3600" dirty="0" err="1"/>
              <a:t>Sicherheitshinweise</a:t>
            </a:r>
            <a:endParaRPr lang="en-US" sz="3600" dirty="0"/>
          </a:p>
          <a:p>
            <a:r>
              <a:rPr lang="en-US" sz="3600" dirty="0"/>
              <a:t>Practicalities</a:t>
            </a:r>
            <a:endParaRPr lang="en-DE" sz="3600" dirty="0"/>
          </a:p>
        </p:txBody>
      </p:sp>
    </p:spTree>
    <p:extLst>
      <p:ext uri="{BB962C8B-B14F-4D97-AF65-F5344CB8AC3E}">
        <p14:creationId xmlns:p14="http://schemas.microsoft.com/office/powerpoint/2010/main" val="3553546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24146-6219-C702-CEB0-4DF853608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DDE17CC-9B1A-B601-9D78-876539ED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60904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SiQiS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-S, s. r. o</a:t>
            </a:r>
            <a:endParaRPr lang="en-US" sz="3600" b="1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E12AE46-7A0A-C6C1-A63F-A31A16402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18104"/>
            <a:ext cx="3932237" cy="275088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3200" dirty="0" err="1">
                <a:latin typeface="Calibri" panose="020F0502020204030204"/>
                <a:ea typeface="Calibri" panose="020F0502020204030204"/>
                <a:cs typeface="Calibri" panose="020F0502020204030204"/>
              </a:rPr>
              <a:t>Reduta</a:t>
            </a:r>
            <a:r>
              <a:rPr lang="en-US" sz="3200" dirty="0">
                <a:latin typeface="Calibri" panose="020F0502020204030204"/>
                <a:ea typeface="Calibri" panose="020F0502020204030204"/>
                <a:cs typeface="Calibri" panose="020F0502020204030204"/>
              </a:rPr>
              <a:t>, Bratislava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54C61A-84F4-6625-9C81-9E6A98A77EF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04980" y="823214"/>
            <a:ext cx="5580000" cy="48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54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2CC88-A9E4-28EB-9D91-B6076AEC7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FBE3645-8535-E963-3AAD-426943DC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60904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2nd Place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Pilisi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Pléh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-Boy Kft</a:t>
            </a:r>
            <a:endParaRPr lang="en-US" sz="3600" b="1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0751D76-AE11-5237-A4A2-89DAAF712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18104"/>
            <a:ext cx="3932237" cy="275088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latin typeface="Calibri" panose="020F0502020204030204"/>
                <a:ea typeface="Calibri" panose="020F0502020204030204"/>
                <a:cs typeface="Calibri" panose="020F0502020204030204"/>
              </a:rPr>
              <a:t>Reconstruction of the former Red Cross headquarters</a:t>
            </a:r>
            <a:endParaRPr lang="en-DE" sz="32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5DB0D-76B0-582B-362A-77091DC4274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05286" y="839140"/>
            <a:ext cx="5580000" cy="48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03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DF36C-2F57-C895-53A7-1F7FFC5EC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A4B38A1-7F28-DEFE-806F-6D7B1143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60904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Durable Slate Company 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3600" b="1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1BA44C8-CD67-0612-5040-CB7DFF711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18104"/>
            <a:ext cx="3932237" cy="275088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latin typeface="Calibri" panose="020F0502020204030204"/>
                <a:ea typeface="Calibri" panose="020F0502020204030204"/>
                <a:cs typeface="Calibri" panose="020F0502020204030204"/>
              </a:rPr>
              <a:t>Logan County Courthouse Copper Dome Replacement</a:t>
            </a:r>
            <a:endParaRPr lang="en-DE" sz="32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3B3810-1993-B1A6-98A7-4FC45CB161B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93496" y="824015"/>
            <a:ext cx="5580000" cy="48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40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Office Kitchen Wall Art Break Room Print Employees Canteen - Etsy">
            <a:extLst>
              <a:ext uri="{FF2B5EF4-FFF2-40B4-BE49-F238E27FC236}">
                <a16:creationId xmlns:a16="http://schemas.microsoft.com/office/drawing/2014/main" id="{86869396-E115-C5A5-940C-9338294BB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26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6D18C7-A0B5-C1E5-5589-A8FFE93A2186}"/>
              </a:ext>
            </a:extLst>
          </p:cNvPr>
          <p:cNvSpPr/>
          <p:nvPr/>
        </p:nvSpPr>
        <p:spPr>
          <a:xfrm>
            <a:off x="0" y="5120640"/>
            <a:ext cx="12192000" cy="7315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It time for a small break – be back in 30 minutes for the next winners!!!</a:t>
            </a:r>
            <a:endParaRPr lang="en-DE" sz="2800" b="1" dirty="0"/>
          </a:p>
        </p:txBody>
      </p:sp>
    </p:spTree>
    <p:extLst>
      <p:ext uri="{BB962C8B-B14F-4D97-AF65-F5344CB8AC3E}">
        <p14:creationId xmlns:p14="http://schemas.microsoft.com/office/powerpoint/2010/main" val="3328867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F5B73-CCBF-713C-BA08-B7850D471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58"/>
            <a:ext cx="12192000" cy="6352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2B49D-3399-BC22-C108-D671BEE97502}"/>
              </a:ext>
            </a:extLst>
          </p:cNvPr>
          <p:cNvSpPr txBox="1"/>
          <p:nvPr/>
        </p:nvSpPr>
        <p:spPr>
          <a:xfrm>
            <a:off x="969264" y="4992624"/>
            <a:ext cx="104794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Be back in 30 minutes!!!</a:t>
            </a:r>
            <a:endParaRPr lang="en-DE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BC250-C563-0D38-5626-D19A27E7E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350E-09D3-952A-3D13-03CBE58A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IFD Award 2025 – Flat roof </a:t>
            </a:r>
            <a:endParaRPr lang="en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6A476-AB18-7938-4721-6F5360E0C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6753"/>
            <a:ext cx="10515600" cy="1539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received 19 projects this year from 7 countries</a:t>
            </a:r>
          </a:p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three nominees are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F1A53C-405B-8453-1BAD-02617BBE0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172" y="1249625"/>
            <a:ext cx="651734" cy="46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6B9627F-B62B-3C54-4845-4B4197DD06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69" t="19066" r="7254" b="21076"/>
          <a:stretch>
            <a:fillRect/>
          </a:stretch>
        </p:blipFill>
        <p:spPr>
          <a:xfrm>
            <a:off x="11218172" y="2546905"/>
            <a:ext cx="674231" cy="46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C2287E-2A6D-19BE-1D99-7214F7A2B3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81" t="19999" r="3922" b="19369"/>
          <a:stretch>
            <a:fillRect/>
          </a:stretch>
        </p:blipFill>
        <p:spPr>
          <a:xfrm>
            <a:off x="11218172" y="4492825"/>
            <a:ext cx="706226" cy="46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BE0DF-0C40-BF67-91B4-ACFAA793CE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64" t="18818" r="5364" b="19168"/>
          <a:stretch>
            <a:fillRect/>
          </a:stretch>
        </p:blipFill>
        <p:spPr>
          <a:xfrm>
            <a:off x="11218172" y="3195545"/>
            <a:ext cx="673703" cy="46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D2E1E-1214-49E9-B1F4-294C02D59A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43" t="15505" r="3682" b="18569"/>
          <a:stretch>
            <a:fillRect/>
          </a:stretch>
        </p:blipFill>
        <p:spPr>
          <a:xfrm>
            <a:off x="11218172" y="3844185"/>
            <a:ext cx="653626" cy="46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16E0D3-7C07-6DBE-82FD-7F3E5EE038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832" t="21705" r="6103" b="21588"/>
          <a:stretch>
            <a:fillRect/>
          </a:stretch>
        </p:blipFill>
        <p:spPr>
          <a:xfrm>
            <a:off x="11218172" y="1931681"/>
            <a:ext cx="685536" cy="46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0B83E-A6F4-B30A-1ACC-0328554D6A09}"/>
              </a:ext>
            </a:extLst>
          </p:cNvPr>
          <p:cNvPicPr>
            <a:picLocks/>
          </p:cNvPicPr>
          <p:nvPr/>
        </p:nvPicPr>
        <p:blipFill>
          <a:blip r:embed="rId8"/>
          <a:srcRect t="22621" b="22979"/>
          <a:stretch>
            <a:fillRect/>
          </a:stretch>
        </p:blipFill>
        <p:spPr>
          <a:xfrm>
            <a:off x="11218172" y="5141467"/>
            <a:ext cx="864000" cy="46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554EE04-F1D9-08D8-088C-972894604F0E}"/>
              </a:ext>
            </a:extLst>
          </p:cNvPr>
          <p:cNvGrpSpPr/>
          <p:nvPr/>
        </p:nvGrpSpPr>
        <p:grpSpPr>
          <a:xfrm>
            <a:off x="1014284" y="2835226"/>
            <a:ext cx="9251262" cy="3006000"/>
            <a:chOff x="1014284" y="2835226"/>
            <a:chExt cx="9251262" cy="3006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91FF96-0ABE-305C-A08B-0E33117B745A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4701" y="2835226"/>
              <a:ext cx="2588400" cy="2772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B0E604-259A-D995-26A7-8C722BE3A56E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95118" y="2835226"/>
              <a:ext cx="2588400" cy="2772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47240E-4706-721D-B41C-392122342751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4284" y="2835226"/>
              <a:ext cx="2588400" cy="2772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1387BB-5614-8A35-6321-AE7F0DCF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0832" t="21705" r="6103" b="21588"/>
            <a:stretch>
              <a:fillRect/>
            </a:stretch>
          </p:blipFill>
          <p:spPr>
            <a:xfrm>
              <a:off x="3259916" y="5373226"/>
              <a:ext cx="685536" cy="468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B5D12A-7840-90D5-AC54-F59D801DF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281" t="19999" r="3922" b="19369"/>
            <a:stretch>
              <a:fillRect/>
            </a:stretch>
          </p:blipFill>
          <p:spPr>
            <a:xfrm>
              <a:off x="9559320" y="5373226"/>
              <a:ext cx="706226" cy="468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177CCD-DEF5-DBD9-2785-8C0EE94C6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5804" y="5373226"/>
              <a:ext cx="651734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EC096-CA79-3967-D37E-E7954B563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CA547B-05E1-05B4-DEBC-8924D1FE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nn-NO" dirty="0">
                <a:latin typeface="Calibri" panose="020F0502020204030204"/>
                <a:ea typeface="Calibri" panose="020F0502020204030204"/>
                <a:cs typeface="Calibri" panose="020F0502020204030204"/>
              </a:rPr>
              <a:t>Seaplane Harbour, Estonian Maritime Museum, TALLINN</a:t>
            </a:r>
            <a:endParaRPr lang="en-DE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5C3DA1-F591-598D-3D61-5056C2189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11680"/>
            <a:ext cx="4372292" cy="10058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latin typeface="+mn-lt"/>
              </a:rPr>
              <a:t>ARUNA-EHITUS OÜ</a:t>
            </a:r>
            <a:endParaRPr lang="en-DE" sz="24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1FB6A5-A2DF-C9DD-11E0-E49FE1CA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32" t="21705" r="6103" b="21588"/>
          <a:stretch>
            <a:fillRect/>
          </a:stretch>
        </p:blipFill>
        <p:spPr>
          <a:xfrm>
            <a:off x="4558017" y="596599"/>
            <a:ext cx="1054674" cy="7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F589B2-DE32-C30F-D9C0-60F02253831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13301" y="997282"/>
            <a:ext cx="6004963" cy="464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40A30C-9E63-E9F8-EA81-FA7071F47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88" y="4072601"/>
            <a:ext cx="5039804" cy="15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24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3D274-2ED1-39A4-E328-3A54BF570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5A21E-F578-CF1C-D5AA-8A6C61DA2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nn-NO" dirty="0">
                <a:latin typeface="Calibri" panose="020F0502020204030204"/>
                <a:ea typeface="Calibri" panose="020F0502020204030204"/>
                <a:cs typeface="Calibri" panose="020F0502020204030204"/>
              </a:rPr>
              <a:t>Single-family house K./ Graz-Andritz</a:t>
            </a:r>
            <a:endParaRPr lang="en-DE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BBE952-B268-CC98-A5BC-3856DA123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11680"/>
            <a:ext cx="4372292" cy="10058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de-DE" sz="2400" dirty="0">
                <a:latin typeface="+mn-lt"/>
              </a:rPr>
              <a:t>Spitzer Gesellschaft m.b.H</a:t>
            </a:r>
            <a:endParaRPr lang="en-DE" sz="24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660A3D-874C-ABD0-95C9-ECC47CC15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905000"/>
            <a:ext cx="1002668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F1412F-4164-BD0A-80D2-C865031ED8B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13300" y="1015570"/>
            <a:ext cx="6004963" cy="464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DA66D-C1C0-5462-C5D1-9672401759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5"/>
          <a:stretch>
            <a:fillRect/>
          </a:stretch>
        </p:blipFill>
        <p:spPr>
          <a:xfrm>
            <a:off x="173737" y="3971727"/>
            <a:ext cx="2779775" cy="1657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74FF3E-120D-2351-4C72-A804F2BCC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529" y="3973474"/>
            <a:ext cx="2874184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79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EAC41-91C2-C283-9B93-19FD2F224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E41967-DD57-A298-5105-42AF4724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>
                <a:latin typeface="Calibri" panose="020F0502020204030204"/>
                <a:ea typeface="Calibri" panose="020F0502020204030204"/>
                <a:cs typeface="Calibri" panose="020F0502020204030204"/>
              </a:rPr>
              <a:t>Whinfell</a:t>
            </a:r>
            <a:r>
              <a:rPr lang="en-US" dirty="0">
                <a:latin typeface="Calibri" panose="020F0502020204030204"/>
                <a:ea typeface="Calibri" panose="020F0502020204030204"/>
                <a:cs typeface="Calibri" panose="020F0502020204030204"/>
              </a:rPr>
              <a:t> Forest Center Parcs, Subtropical Swimming Paradise</a:t>
            </a:r>
            <a:endParaRPr lang="en-DE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08A744-C321-7573-E4BF-E9CA234CB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11680"/>
            <a:ext cx="4372292" cy="100584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latin typeface="Calibri" panose="020F0502020204030204"/>
                <a:ea typeface="Calibri" panose="020F0502020204030204"/>
                <a:cs typeface="Calibri" panose="020F0502020204030204"/>
              </a:rPr>
              <a:t>Central Group</a:t>
            </a:r>
            <a:endParaRPr lang="en-DE" sz="32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937683-9364-EC9F-3184-B4213322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81" t="19999" r="3922" b="19369"/>
          <a:stretch>
            <a:fillRect/>
          </a:stretch>
        </p:blipFill>
        <p:spPr>
          <a:xfrm>
            <a:off x="4798615" y="646426"/>
            <a:ext cx="1086502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71AD4E-FB08-817D-9761-E1D8227B954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13300" y="1006426"/>
            <a:ext cx="6004963" cy="464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ADAE88-9154-7FE1-8235-066DB8FC472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64615" y="4043749"/>
            <a:ext cx="2268000" cy="1604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3B6F79-2ACC-E0FD-D868-1C35350DC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56" y="4043749"/>
            <a:ext cx="2858774" cy="16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85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040A4-B78F-1B6D-FF0D-134B92928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BF5145-568C-7FBF-6001-52DC239FF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And the winners are</a:t>
            </a:r>
            <a:endParaRPr lang="en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5768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1D033-4B01-032F-89CF-CE69C4046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 "/>
              </a:rPr>
              <a:t>Welcome by the presidents</a:t>
            </a:r>
            <a:endParaRPr lang="en-DE" dirty="0">
              <a:latin typeface="Calibri 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642B1-E49B-80E3-48C4-C2A896006C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549"/>
          <a:stretch>
            <a:fillRect/>
          </a:stretch>
        </p:blipFill>
        <p:spPr>
          <a:xfrm>
            <a:off x="4831984" y="1467248"/>
            <a:ext cx="2773530" cy="331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5D73D-1B5D-E941-BC8F-B45870CFB23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44" y="1467248"/>
            <a:ext cx="2714400" cy="32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0C496F-150C-CE50-13CA-1F818B8CB7C5}"/>
              </a:ext>
            </a:extLst>
          </p:cNvPr>
          <p:cNvSpPr txBox="1"/>
          <p:nvPr/>
        </p:nvSpPr>
        <p:spPr>
          <a:xfrm>
            <a:off x="1306517" y="4754880"/>
            <a:ext cx="2169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Walter Bisig, </a:t>
            </a:r>
          </a:p>
          <a:p>
            <a:pPr algn="ctr"/>
            <a:r>
              <a:rPr lang="en-US" b="1" dirty="0"/>
              <a:t>former IFD President</a:t>
            </a:r>
            <a:endParaRPr lang="en-DE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51927-58E1-9188-AE76-5747012058DA}"/>
              </a:ext>
            </a:extLst>
          </p:cNvPr>
          <p:cNvSpPr txBox="1"/>
          <p:nvPr/>
        </p:nvSpPr>
        <p:spPr>
          <a:xfrm>
            <a:off x="5393907" y="4754880"/>
            <a:ext cx="1649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Dirk Bollwerk, </a:t>
            </a:r>
          </a:p>
          <a:p>
            <a:pPr algn="ctr"/>
            <a:r>
              <a:rPr lang="en-US" b="1" dirty="0"/>
              <a:t>IFD President</a:t>
            </a:r>
            <a:endParaRPr lang="en-DE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841E7-8B7A-836D-CEB5-CB2D882C2F27}"/>
              </a:ext>
            </a:extLst>
          </p:cNvPr>
          <p:cNvSpPr txBox="1"/>
          <p:nvPr/>
        </p:nvSpPr>
        <p:spPr>
          <a:xfrm>
            <a:off x="8596486" y="4754879"/>
            <a:ext cx="2701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Eduard Jamrich</a:t>
            </a:r>
          </a:p>
          <a:p>
            <a:pPr algn="ctr"/>
            <a:r>
              <a:rPr lang="en-US" b="1" dirty="0"/>
              <a:t>President of</a:t>
            </a:r>
          </a:p>
          <a:p>
            <a:pPr algn="ctr"/>
            <a:r>
              <a:rPr lang="en-US" b="1" dirty="0"/>
              <a:t>Cech strechárov </a:t>
            </a:r>
            <a:r>
              <a:rPr lang="en-US" b="1" dirty="0" err="1"/>
              <a:t>Slovenska</a:t>
            </a:r>
            <a:endParaRPr lang="en-DE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67F23-B3A7-87AB-F8FC-103D66C8D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254" y="1467248"/>
            <a:ext cx="24423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75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EDB3A-C995-B5E9-5B40-DEDBC06A7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636028-55B1-4C58-A85D-2E0BBC316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60904"/>
          </a:xfrm>
        </p:spPr>
        <p:txBody>
          <a:bodyPr anchor="ctr"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3rd Place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ARUNA-EHITUS OÜ</a:t>
            </a:r>
            <a:endParaRPr lang="en-US" sz="3600" b="1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4F9163F-A1E8-D8DE-5613-2712CA825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18104"/>
            <a:ext cx="3932237" cy="275088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nn-NO" sz="3200" dirty="0">
                <a:latin typeface="Calibri" panose="020F0502020204030204"/>
                <a:ea typeface="Calibri" panose="020F0502020204030204"/>
                <a:cs typeface="Calibri" panose="020F0502020204030204"/>
              </a:rPr>
              <a:t>Seaplane Harbour, Estonian Maritime Museum, TALLINN</a:t>
            </a:r>
            <a:endParaRPr lang="en-DE" sz="32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631D05-2A30-9346-F26A-D750941FCE5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32718" y="839140"/>
            <a:ext cx="5580000" cy="48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51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5A22F-EA9A-38B9-DE9E-976EC65C6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A49BE24-0B9C-5208-3EDB-934E3B0F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60904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2nd Place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 Group</a:t>
            </a:r>
            <a:endParaRPr lang="en-US" sz="3600" b="1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38B5903-0E5C-955A-DD9F-F07E9ABC0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18104"/>
            <a:ext cx="3932237" cy="275088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3200" dirty="0" err="1">
                <a:latin typeface="Calibri" panose="020F0502020204030204"/>
                <a:ea typeface="Calibri" panose="020F0502020204030204"/>
                <a:cs typeface="Calibri" panose="020F0502020204030204"/>
              </a:rPr>
              <a:t>Whinfell</a:t>
            </a:r>
            <a:r>
              <a:rPr lang="en-US" sz="3200" dirty="0">
                <a:latin typeface="Calibri" panose="020F0502020204030204"/>
                <a:ea typeface="Calibri" panose="020F0502020204030204"/>
                <a:cs typeface="Calibri" panose="020F0502020204030204"/>
              </a:rPr>
              <a:t> Forest Center Parcs, Subtropical Swimming Paradise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5E3C9-070D-6197-A547-5203010D9A7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48708" y="823546"/>
            <a:ext cx="5583600" cy="48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88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29034-3295-1934-22FA-7BDD9A623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D7A925-655C-BA21-DF63-CA9A8322D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62564" cy="266090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Spitzer </a:t>
            </a:r>
            <a:br>
              <a:rPr lang="de-DE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Gesellschaft m.b.H</a:t>
            </a:r>
            <a:endParaRPr lang="en-US" sz="3600" b="1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81E5D2F-3C30-8CFF-BE06-F09689BE1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18104"/>
            <a:ext cx="3932237" cy="275088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nn-NO" sz="3200" dirty="0">
                <a:latin typeface="Calibri" panose="020F0502020204030204"/>
                <a:ea typeface="Calibri" panose="020F0502020204030204"/>
                <a:cs typeface="Calibri" panose="020F0502020204030204"/>
              </a:rPr>
              <a:t>Single-family house K./ Graz-Andritz</a:t>
            </a:r>
            <a:endParaRPr lang="en-DE" sz="32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03F39-2C7F-1612-2EFF-4190CEAD089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39564" y="832690"/>
            <a:ext cx="5583600" cy="48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81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A4C4E-5222-5187-2239-D40D2F8D2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B11E4-A230-1FB6-A921-E766E326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IFD Award 2025 – Pitched roof </a:t>
            </a:r>
            <a:endParaRPr lang="en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7A63C-45A8-A337-6482-B00DDDEA1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6753"/>
            <a:ext cx="10515600" cy="1539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received 23 projects this year from 10 countries</a:t>
            </a:r>
          </a:p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three nominees are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0CCD43-988B-BFC4-7631-0DF39B47B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749" y="2159156"/>
            <a:ext cx="651734" cy="46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DEB01A-C56E-65F9-D013-F74EF0FB1B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69" t="19066" r="7254" b="21076"/>
          <a:stretch>
            <a:fillRect/>
          </a:stretch>
        </p:blipFill>
        <p:spPr>
          <a:xfrm>
            <a:off x="11286438" y="2868512"/>
            <a:ext cx="674231" cy="46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5633A80-D390-1B01-5B1D-26F33CE723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81" t="19999" r="3922" b="19369"/>
          <a:stretch>
            <a:fillRect/>
          </a:stretch>
        </p:blipFill>
        <p:spPr>
          <a:xfrm>
            <a:off x="10444749" y="4996579"/>
            <a:ext cx="706226" cy="46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28CE7-9824-2EA3-BD8D-E6A9AEEF7E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64" t="18818" r="5364" b="19168"/>
          <a:stretch>
            <a:fillRect/>
          </a:stretch>
        </p:blipFill>
        <p:spPr>
          <a:xfrm>
            <a:off x="10444749" y="3577868"/>
            <a:ext cx="673703" cy="46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4893C5-7389-A444-8552-034E3100FE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43" t="15505" r="3682" b="18569"/>
          <a:stretch>
            <a:fillRect/>
          </a:stretch>
        </p:blipFill>
        <p:spPr>
          <a:xfrm>
            <a:off x="11286438" y="4287224"/>
            <a:ext cx="653626" cy="46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F8D48F-1CD5-E8DC-BE73-4F5F513E5E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832" t="21705" r="6103" b="21588"/>
          <a:stretch>
            <a:fillRect/>
          </a:stretch>
        </p:blipFill>
        <p:spPr>
          <a:xfrm>
            <a:off x="11286438" y="2159156"/>
            <a:ext cx="685536" cy="46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7C810-B49E-BCB4-B2BD-6278C0E83FBB}"/>
              </a:ext>
            </a:extLst>
          </p:cNvPr>
          <p:cNvPicPr>
            <a:picLocks/>
          </p:cNvPicPr>
          <p:nvPr/>
        </p:nvPicPr>
        <p:blipFill>
          <a:blip r:embed="rId8"/>
          <a:srcRect t="22621" b="22979"/>
          <a:stretch>
            <a:fillRect/>
          </a:stretch>
        </p:blipFill>
        <p:spPr>
          <a:xfrm>
            <a:off x="11286438" y="4996579"/>
            <a:ext cx="756000" cy="46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E63A7C-24E6-BC9A-FD27-D63A210726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6438" y="3577868"/>
            <a:ext cx="572000" cy="46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1FBB89-0EDB-7153-3728-07C42DD8D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1245" b="21555"/>
          <a:stretch>
            <a:fillRect/>
          </a:stretch>
        </p:blipFill>
        <p:spPr>
          <a:xfrm>
            <a:off x="10444749" y="4287224"/>
            <a:ext cx="665477" cy="468000"/>
          </a:xfrm>
          <a:prstGeom prst="rect">
            <a:avLst/>
          </a:prstGeom>
        </p:spPr>
      </p:pic>
      <p:pic>
        <p:nvPicPr>
          <p:cNvPr id="10" name="Picture 14" descr="Germany Flag Clipart Design Vector Graphic by Muhammad Rizky Klinsman ...">
            <a:extLst>
              <a:ext uri="{FF2B5EF4-FFF2-40B4-BE49-F238E27FC236}">
                <a16:creationId xmlns:a16="http://schemas.microsoft.com/office/drawing/2014/main" id="{70B1DCED-798B-F50A-37CD-184645C3F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t="31376" r="33189" b="31568"/>
          <a:stretch>
            <a:fillRect/>
          </a:stretch>
        </p:blipFill>
        <p:spPr bwMode="auto">
          <a:xfrm>
            <a:off x="10444749" y="2868512"/>
            <a:ext cx="64259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370EA4-119B-0078-4669-7E2264417CCD}"/>
              </a:ext>
            </a:extLst>
          </p:cNvPr>
          <p:cNvGrpSpPr/>
          <p:nvPr/>
        </p:nvGrpSpPr>
        <p:grpSpPr>
          <a:xfrm>
            <a:off x="957734" y="2898283"/>
            <a:ext cx="9307812" cy="2942943"/>
            <a:chOff x="957734" y="2898283"/>
            <a:chExt cx="9307812" cy="294294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18E299D-084B-084C-6D22-C287D6798E23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55148" y="2949063"/>
              <a:ext cx="2588400" cy="2772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D1CBD5-F49A-5F94-2CBB-26247FD21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7734" y="2949063"/>
              <a:ext cx="2588400" cy="27212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8AF045F-9C33-3750-FFC5-78638CBE49D5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04641" y="2898283"/>
              <a:ext cx="2592000" cy="2772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4DCA928-E708-0F40-4DA9-0F2E992E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5804" y="5373226"/>
              <a:ext cx="651734" cy="468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22EDDC-FC5F-5FB4-DA32-D5E08A27B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281" t="19999" r="3922" b="19369"/>
            <a:stretch>
              <a:fillRect/>
            </a:stretch>
          </p:blipFill>
          <p:spPr>
            <a:xfrm>
              <a:off x="9559320" y="5373226"/>
              <a:ext cx="706226" cy="468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8B8659-A2EF-4350-9107-5350B4783129}"/>
                </a:ext>
              </a:extLst>
            </p:cNvPr>
            <p:cNvPicPr>
              <a:picLocks/>
            </p:cNvPicPr>
            <p:nvPr/>
          </p:nvPicPr>
          <p:blipFill>
            <a:blip r:embed="rId8"/>
            <a:srcRect t="22621" b="22979"/>
            <a:stretch>
              <a:fillRect/>
            </a:stretch>
          </p:blipFill>
          <p:spPr>
            <a:xfrm>
              <a:off x="3141937" y="5373226"/>
              <a:ext cx="75600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01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85371-6D95-B644-2C52-FCFC345CC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9898D3-EE59-1F9D-40F4-C06BDC81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Calibri" panose="020F0502020204030204"/>
                <a:ea typeface="Calibri" panose="020F0502020204030204"/>
                <a:cs typeface="Calibri" panose="020F0502020204030204"/>
              </a:rPr>
              <a:t>Restoration of Saint Helena Cathedral</a:t>
            </a:r>
            <a:endParaRPr lang="en-DE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CE3460-0AB3-4219-3BDB-9665AC146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11680"/>
            <a:ext cx="4372292" cy="10058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latin typeface="+mn-lt"/>
              </a:rPr>
              <a:t>The Durable Restoration Company</a:t>
            </a:r>
            <a:endParaRPr lang="en-DE" sz="24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3A801E-0BC0-73CB-32FD-4FFDF673B5C7}"/>
              </a:ext>
            </a:extLst>
          </p:cNvPr>
          <p:cNvPicPr>
            <a:picLocks/>
          </p:cNvPicPr>
          <p:nvPr/>
        </p:nvPicPr>
        <p:blipFill>
          <a:blip r:embed="rId2"/>
          <a:srcRect t="22621" b="22979"/>
          <a:stretch>
            <a:fillRect/>
          </a:stretch>
        </p:blipFill>
        <p:spPr>
          <a:xfrm>
            <a:off x="4529246" y="764140"/>
            <a:ext cx="1044000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ABEDC-FF42-C6A8-F0BC-4B1DBC90E22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02186" y="997282"/>
            <a:ext cx="6012000" cy="464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EAE70D-4DC8-6E9B-4F8F-6BD5C75FD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36" y="4057282"/>
            <a:ext cx="2701226" cy="15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0257D7-A5A8-E4AF-34D9-2C0DDD8CC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454" y="4057282"/>
            <a:ext cx="1161725" cy="15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6E9571-29A0-C0FB-CEF0-400071996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403" y="4057282"/>
            <a:ext cx="1161937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99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D0DDF-CD1B-9161-9048-CE89441F3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A74C2C-53CF-A1D8-1463-6ACBF42A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Calibri" panose="020F0502020204030204"/>
                <a:ea typeface="Calibri" panose="020F0502020204030204"/>
                <a:cs typeface="Calibri" panose="020F0502020204030204"/>
              </a:rPr>
              <a:t>Single-family house </a:t>
            </a:r>
            <a:r>
              <a:rPr lang="en-US" dirty="0" err="1">
                <a:latin typeface="Calibri" panose="020F0502020204030204"/>
                <a:ea typeface="Calibri" panose="020F0502020204030204"/>
                <a:cs typeface="Calibri" panose="020F0502020204030204"/>
              </a:rPr>
              <a:t>Dentling</a:t>
            </a:r>
            <a:r>
              <a:rPr lang="en-US" dirty="0">
                <a:latin typeface="Calibri" panose="020F0502020204030204"/>
                <a:ea typeface="Calibri" panose="020F0502020204030204"/>
                <a:cs typeface="Calibri" panose="020F0502020204030204"/>
              </a:rPr>
              <a:t>, </a:t>
            </a:r>
            <a:r>
              <a:rPr lang="en-US" dirty="0" err="1">
                <a:latin typeface="Calibri" panose="020F0502020204030204"/>
                <a:ea typeface="Calibri" panose="020F0502020204030204"/>
                <a:cs typeface="Calibri" panose="020F0502020204030204"/>
              </a:rPr>
              <a:t>Altmünster</a:t>
            </a:r>
            <a:endParaRPr lang="en-DE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A07A1A-7C5E-4FA7-1D3E-AAB73C36A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11680"/>
            <a:ext cx="4372292" cy="10058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de-DE" sz="2400" dirty="0">
                <a:latin typeface="+mn-lt"/>
              </a:rPr>
              <a:t>Schmid Dachbau GmbH</a:t>
            </a:r>
            <a:endParaRPr lang="en-DE" sz="24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B1C98-F83F-E921-F990-6EFB2A3D8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905000"/>
            <a:ext cx="1002668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5C008B-4756-26FD-3718-6B0108E66CB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855479" y="3955186"/>
            <a:ext cx="1908000" cy="165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E223D-BFCF-224B-0351-B3F041014B9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7" y="3955183"/>
            <a:ext cx="3564000" cy="165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D746E1-00B6-91F9-7541-0EC155F83FC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857310" y="967186"/>
            <a:ext cx="5940000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72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B6968-2E72-F251-0979-19E2B2D83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ECF543-39AD-52D5-D644-A8DF41AA9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Calibri" panose="020F0502020204030204"/>
                <a:ea typeface="Calibri" panose="020F0502020204030204"/>
                <a:cs typeface="Calibri" panose="020F0502020204030204"/>
              </a:rPr>
              <a:t>Christ’s College Cambridge</a:t>
            </a:r>
            <a:endParaRPr lang="en-DE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132590-D39D-F38F-DD63-F18F7BB76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11680"/>
            <a:ext cx="4372292" cy="10058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latin typeface="+mn-lt"/>
              </a:rPr>
              <a:t>Claude N Smith Ltd</a:t>
            </a:r>
            <a:endParaRPr lang="en-DE" sz="2400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6C1C4A-44E5-31E4-4EE2-369A59FC0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81" t="19999" r="3922" b="19369"/>
          <a:stretch>
            <a:fillRect/>
          </a:stretch>
        </p:blipFill>
        <p:spPr>
          <a:xfrm>
            <a:off x="4448802" y="874440"/>
            <a:ext cx="1086502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EAC1C-8DE2-F411-C256-080FB8D95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188" y="1005348"/>
            <a:ext cx="5936596" cy="464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557931-1613-9911-2C60-2321342CF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007" y="4043746"/>
            <a:ext cx="2585065" cy="1605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75C9D7-3BA2-CF56-B96B-8725DDC4199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7841" y="4043747"/>
            <a:ext cx="2656050" cy="16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72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2EC71-5354-BC6C-4FE3-F703F660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0723B5-894E-2ED1-601A-8B3FC8DC85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And the winners are</a:t>
            </a:r>
            <a:endParaRPr lang="en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5300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30C33-9C17-6AAA-6701-0D68874B8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EC0E110-7C21-53CF-26D2-C35A83264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00" y="1773936"/>
            <a:ext cx="3932237" cy="1014984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Durable Restoration Company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FAD8F-C481-E5E1-C213-4BB6AC729FE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221108" y="2834275"/>
            <a:ext cx="2588400" cy="27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26D525-F0BA-24B7-95BA-D20C0C29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22" y="2885055"/>
            <a:ext cx="2588400" cy="2721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01B29-DCC2-7A27-1D10-94A10BB8052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96765" y="2885055"/>
            <a:ext cx="2592000" cy="277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22651E-3EB2-AC18-51F7-47581322D507}"/>
              </a:ext>
            </a:extLst>
          </p:cNvPr>
          <p:cNvSpPr txBox="1">
            <a:spLocks/>
          </p:cNvSpPr>
          <p:nvPr/>
        </p:nvSpPr>
        <p:spPr>
          <a:xfrm>
            <a:off x="5096765" y="1773936"/>
            <a:ext cx="3932237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Schmid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Dachbau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GmbH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46E89E-6118-79D7-E9C5-449410470B10}"/>
              </a:ext>
            </a:extLst>
          </p:cNvPr>
          <p:cNvSpPr txBox="1">
            <a:spLocks/>
          </p:cNvSpPr>
          <p:nvPr/>
        </p:nvSpPr>
        <p:spPr>
          <a:xfrm>
            <a:off x="8862124" y="1831848"/>
            <a:ext cx="3932237" cy="6543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Claude N Smith Ltd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9E3D12-3D79-C680-F54B-BE4A5025710F}"/>
              </a:ext>
            </a:extLst>
          </p:cNvPr>
          <p:cNvSpPr txBox="1"/>
          <p:nvPr/>
        </p:nvSpPr>
        <p:spPr>
          <a:xfrm>
            <a:off x="4985068" y="554614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Places</a:t>
            </a:r>
            <a:endParaRPr lang="en-DE" sz="3600" dirty="0"/>
          </a:p>
        </p:txBody>
      </p:sp>
    </p:spTree>
    <p:extLst>
      <p:ext uri="{BB962C8B-B14F-4D97-AF65-F5344CB8AC3E}">
        <p14:creationId xmlns:p14="http://schemas.microsoft.com/office/powerpoint/2010/main" val="2299951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C6B70-A158-82F1-0A35-0C3CBA919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90D6-77BF-4974-EDCF-63AE76291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 "/>
              </a:rPr>
              <a:t>Final greetings from the presidents</a:t>
            </a:r>
            <a:endParaRPr lang="en-DE" dirty="0">
              <a:latin typeface="Calibri 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DB7BC-B544-4C43-B645-0533DB69B0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549"/>
          <a:stretch>
            <a:fillRect/>
          </a:stretch>
        </p:blipFill>
        <p:spPr>
          <a:xfrm>
            <a:off x="6386464" y="1732424"/>
            <a:ext cx="2773530" cy="331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7F119-55BC-E731-0C82-96C647943F0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88324" y="1732425"/>
            <a:ext cx="2714400" cy="32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009D83-93B2-AD01-0536-A93B63E612A1}"/>
              </a:ext>
            </a:extLst>
          </p:cNvPr>
          <p:cNvSpPr txBox="1"/>
          <p:nvPr/>
        </p:nvSpPr>
        <p:spPr>
          <a:xfrm>
            <a:off x="2860997" y="5020056"/>
            <a:ext cx="2169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Walter Bisig, </a:t>
            </a:r>
          </a:p>
          <a:p>
            <a:pPr algn="ctr"/>
            <a:r>
              <a:rPr lang="en-US" b="1" dirty="0"/>
              <a:t>former IFD President</a:t>
            </a:r>
            <a:endParaRPr lang="en-DE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08D74C-81CA-8C6A-7F19-8D5D7DF4BA28}"/>
              </a:ext>
            </a:extLst>
          </p:cNvPr>
          <p:cNvSpPr txBox="1"/>
          <p:nvPr/>
        </p:nvSpPr>
        <p:spPr>
          <a:xfrm>
            <a:off x="6948387" y="5020056"/>
            <a:ext cx="1649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Dirk Bollwerk, </a:t>
            </a:r>
          </a:p>
          <a:p>
            <a:pPr algn="ctr"/>
            <a:r>
              <a:rPr lang="en-US" b="1" dirty="0"/>
              <a:t>IFD President</a:t>
            </a:r>
            <a:endParaRPr lang="en-DE" b="1" dirty="0"/>
          </a:p>
        </p:txBody>
      </p:sp>
    </p:spTree>
    <p:extLst>
      <p:ext uri="{BB962C8B-B14F-4D97-AF65-F5344CB8AC3E}">
        <p14:creationId xmlns:p14="http://schemas.microsoft.com/office/powerpoint/2010/main" val="818324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B0F2C-979D-143A-54FC-5D162AEC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IFD Award 2025</a:t>
            </a:r>
            <a:endParaRPr lang="en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91452-0A9F-45B2-086D-BB65B6F32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393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Tonight, we are honoring 12 companies from all over the world for their true excellence and geniality within 4 categories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01D23DD-4094-DCBE-BE3A-1245DC59B2C3}"/>
              </a:ext>
            </a:extLst>
          </p:cNvPr>
          <p:cNvGrpSpPr/>
          <p:nvPr/>
        </p:nvGrpSpPr>
        <p:grpSpPr>
          <a:xfrm>
            <a:off x="3176016" y="3468624"/>
            <a:ext cx="2843784" cy="1417320"/>
            <a:chOff x="3176016" y="3468624"/>
            <a:chExt cx="2843784" cy="14173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4820A46-E0BF-1542-2CC7-A948385382CC}"/>
                </a:ext>
              </a:extLst>
            </p:cNvPr>
            <p:cNvSpPr/>
            <p:nvPr/>
          </p:nvSpPr>
          <p:spPr>
            <a:xfrm>
              <a:off x="3176016" y="3468624"/>
              <a:ext cx="2843784" cy="1417320"/>
            </a:xfrm>
            <a:prstGeom prst="rect">
              <a:avLst/>
            </a:prstGeom>
            <a:solidFill>
              <a:srgbClr val="4472D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/>
                <a:t>Metal roof</a:t>
              </a:r>
            </a:p>
            <a:p>
              <a:pPr algn="ctr"/>
              <a:endParaRPr lang="en-DE" b="1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C7E27F-752F-D366-A129-1B1AA9A349B2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4056" y="3969241"/>
              <a:ext cx="720000" cy="756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BF9CB8-3DEB-35D5-9EFD-AE084431CD17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4666" y="3969241"/>
              <a:ext cx="720000" cy="756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867ED6E-5779-181E-BBAA-E790A7E50555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5276" y="3969241"/>
              <a:ext cx="720000" cy="756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682A7F6-A42B-E582-B5AF-2AD8F4376272}"/>
              </a:ext>
            </a:extLst>
          </p:cNvPr>
          <p:cNvGrpSpPr/>
          <p:nvPr/>
        </p:nvGrpSpPr>
        <p:grpSpPr>
          <a:xfrm>
            <a:off x="6187440" y="3462528"/>
            <a:ext cx="2843784" cy="1417320"/>
            <a:chOff x="6187440" y="3462528"/>
            <a:chExt cx="2843784" cy="14173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E00272C-B0A9-046D-0C34-1B8BF40ECD95}"/>
                </a:ext>
              </a:extLst>
            </p:cNvPr>
            <p:cNvSpPr/>
            <p:nvPr/>
          </p:nvSpPr>
          <p:spPr>
            <a:xfrm>
              <a:off x="6187440" y="3462528"/>
              <a:ext cx="2843784" cy="1417320"/>
            </a:xfrm>
            <a:prstGeom prst="rect">
              <a:avLst/>
            </a:prstGeom>
            <a:solidFill>
              <a:srgbClr val="4472D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/>
                <a:t>Flat roof</a:t>
              </a:r>
              <a:endParaRPr lang="en-DE" b="1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F50B31-9183-8762-E8C1-F6F77390CA06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1263" y="3969241"/>
              <a:ext cx="720000" cy="756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FBCDF9A-AEF5-786C-0F2E-964315B946EF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1873" y="3969241"/>
              <a:ext cx="720000" cy="75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3748AF-EFF5-1CDD-D3C9-77023D4CA805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2483" y="3969241"/>
              <a:ext cx="720000" cy="756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D77DEF-1571-DF1D-EBAD-C90F3F53A3A1}"/>
              </a:ext>
            </a:extLst>
          </p:cNvPr>
          <p:cNvGrpSpPr/>
          <p:nvPr/>
        </p:nvGrpSpPr>
        <p:grpSpPr>
          <a:xfrm>
            <a:off x="164592" y="3465576"/>
            <a:ext cx="2843784" cy="1417320"/>
            <a:chOff x="164592" y="3465576"/>
            <a:chExt cx="2843784" cy="14173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E76F597-9066-6866-EF75-492041FEA053}"/>
                </a:ext>
              </a:extLst>
            </p:cNvPr>
            <p:cNvSpPr/>
            <p:nvPr/>
          </p:nvSpPr>
          <p:spPr>
            <a:xfrm>
              <a:off x="164592" y="3465576"/>
              <a:ext cx="2843784" cy="1417320"/>
            </a:xfrm>
            <a:prstGeom prst="rect">
              <a:avLst/>
            </a:prstGeom>
            <a:solidFill>
              <a:srgbClr val="4472D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/>
                <a:t>Façade</a:t>
              </a:r>
            </a:p>
            <a:p>
              <a:pPr algn="ctr"/>
              <a:endParaRPr lang="en-DE" b="1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76C7C8-640A-4329-96BE-CE83AE75B211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2422" y="3969241"/>
              <a:ext cx="720000" cy="756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95D6F4D-C68E-4B64-00A2-42D548DDA9B8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7008" y="3969241"/>
              <a:ext cx="720000" cy="756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F662B66-7B22-5288-5B2F-C7AA69D1AA45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01812" y="3969241"/>
              <a:ext cx="720000" cy="756000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6D48C5B0-AC6A-4F5A-6CAB-A1A8683BE649}"/>
              </a:ext>
            </a:extLst>
          </p:cNvPr>
          <p:cNvSpPr/>
          <p:nvPr/>
        </p:nvSpPr>
        <p:spPr>
          <a:xfrm>
            <a:off x="4161708" y="5134418"/>
            <a:ext cx="3868584" cy="914400"/>
          </a:xfrm>
          <a:prstGeom prst="ellipse">
            <a:avLst/>
          </a:prstGeom>
          <a:solidFill>
            <a:srgbClr val="4472D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Almost 100 projects</a:t>
            </a:r>
            <a:endParaRPr lang="en-DE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D08712D-54B6-DBC8-E84F-515628940E82}"/>
              </a:ext>
            </a:extLst>
          </p:cNvPr>
          <p:cNvGrpSpPr/>
          <p:nvPr/>
        </p:nvGrpSpPr>
        <p:grpSpPr>
          <a:xfrm>
            <a:off x="9189720" y="3456432"/>
            <a:ext cx="2843784" cy="1417320"/>
            <a:chOff x="9189720" y="3456432"/>
            <a:chExt cx="2843784" cy="14173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150816-4D01-B773-76DB-FCFCFD59929C}"/>
                </a:ext>
              </a:extLst>
            </p:cNvPr>
            <p:cNvSpPr/>
            <p:nvPr/>
          </p:nvSpPr>
          <p:spPr>
            <a:xfrm>
              <a:off x="9189720" y="3456432"/>
              <a:ext cx="2843784" cy="1417320"/>
            </a:xfrm>
            <a:prstGeom prst="rect">
              <a:avLst/>
            </a:prstGeom>
            <a:solidFill>
              <a:srgbClr val="4472D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/>
                <a:t>Pitched roof</a:t>
              </a:r>
              <a:endParaRPr lang="en-DE" b="1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8970DA-2D08-F4A3-167E-D3C965ED6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01222" y="3969241"/>
              <a:ext cx="720000" cy="75694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15DD977-FA51-38D7-FE14-FCE3CF2B6572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231081" y="3969241"/>
              <a:ext cx="720000" cy="7560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3E53EC9-B444-EF96-2EDE-B6F23DCD6F8D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160939" y="3969241"/>
              <a:ext cx="720000" cy="7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073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Title 1">
            <a:extLst>
              <a:ext uri="{FF2B5EF4-FFF2-40B4-BE49-F238E27FC236}">
                <a16:creationId xmlns:a16="http://schemas.microsoft.com/office/drawing/2014/main" id="{0A79AA2F-CB81-72D9-28B5-60AEC6706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The bus for the Sheraton is leaving 24:00</a:t>
            </a:r>
          </a:p>
        </p:txBody>
      </p:sp>
      <p:pic>
        <p:nvPicPr>
          <p:cNvPr id="31746" name="Picture 2" descr="&quot;Bus Leaving Amsterdam&quot; by Stocksy Contributor &quot;Harald Walker&quot; - Stocksy">
            <a:extLst>
              <a:ext uri="{FF2B5EF4-FFF2-40B4-BE49-F238E27FC236}">
                <a16:creationId xmlns:a16="http://schemas.microsoft.com/office/drawing/2014/main" id="{B4DEA086-374A-FBAD-3341-FB7AA07932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 b="20866"/>
          <a:stretch>
            <a:fillRect/>
          </a:stretch>
        </p:blipFill>
        <p:spPr bwMode="auto">
          <a:xfrm>
            <a:off x="0" y="1560448"/>
            <a:ext cx="12192000" cy="473976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50383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Title 1">
            <a:extLst>
              <a:ext uri="{FF2B5EF4-FFF2-40B4-BE49-F238E27FC236}">
                <a16:creationId xmlns:a16="http://schemas.microsoft.com/office/drawing/2014/main" id="{CBFB4D3D-124E-A010-1240-6ADFF9D7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32770" name="Picture 2" descr="enjoy the evening | Calm quotes, Calm, Keep calm">
            <a:extLst>
              <a:ext uri="{FF2B5EF4-FFF2-40B4-BE49-F238E27FC236}">
                <a16:creationId xmlns:a16="http://schemas.microsoft.com/office/drawing/2014/main" id="{C852F142-0F34-851B-1BB1-5565AB4BE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27278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33225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FDEB7-8002-63F8-3939-ABE2E312714E}"/>
              </a:ext>
            </a:extLst>
          </p:cNvPr>
          <p:cNvSpPr txBox="1"/>
          <p:nvPr/>
        </p:nvSpPr>
        <p:spPr>
          <a:xfrm>
            <a:off x="3895344" y="2551176"/>
            <a:ext cx="304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Bilder von den </a:t>
            </a:r>
            <a:r>
              <a:rPr lang="en-US" dirty="0" err="1"/>
              <a:t>Einreichungen</a:t>
            </a:r>
            <a:r>
              <a:rPr lang="en-US" dirty="0"/>
              <a:t>?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586129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13006-EF9E-9059-74C3-65933F43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Who and how?</a:t>
            </a:r>
            <a:endParaRPr lang="en-DE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05F3-4ADC-9453-0B2C-06EA3B41D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745"/>
            <a:ext cx="1081125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Calibri  "/>
              </a:rPr>
              <a:t>The jury consists of the board members and the chairs of the technical commissions</a:t>
            </a:r>
          </a:p>
          <a:p>
            <a:pPr marL="0" indent="0">
              <a:buNone/>
            </a:pPr>
            <a:endParaRPr lang="en-US" sz="2000" dirty="0">
              <a:latin typeface="Calibri  "/>
            </a:endParaRPr>
          </a:p>
          <a:p>
            <a:pPr marL="0" indent="0">
              <a:buNone/>
            </a:pPr>
            <a:r>
              <a:rPr lang="en-US" sz="1800" dirty="0">
                <a:latin typeface="Calibri  "/>
              </a:rPr>
              <a:t>The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latin typeface="Calibri  "/>
              </a:rPr>
              <a:t>Starts with a preliminary and individual evaluation of the various projects (through a point scoring)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latin typeface="Calibri  "/>
              </a:rPr>
              <a:t>When all point are given, a second round is compiled  </a:t>
            </a:r>
            <a:r>
              <a:rPr lang="en-US" sz="1800" dirty="0">
                <a:latin typeface="Calibri  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Calibri  "/>
              </a:rPr>
              <a:t>top 5-8 projects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latin typeface="Calibri  "/>
              </a:rPr>
              <a:t>When individual jury members wants to discuss a specific project outside top 8 then this is done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latin typeface="Calibri  "/>
              </a:rPr>
              <a:t>Finally, the top projects are again scored by the individual jury member and the top three projects/the winners are identified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latin typeface="Calibri  "/>
            </a:endParaRPr>
          </a:p>
          <a:p>
            <a:pPr marL="0" indent="0">
              <a:buNone/>
            </a:pPr>
            <a:r>
              <a:rPr lang="en-US" sz="2000" dirty="0">
                <a:latin typeface="Calibri  "/>
              </a:rPr>
              <a:t>The most important evaluation criterion is the </a:t>
            </a:r>
            <a:r>
              <a:rPr lang="en-US" sz="2000" dirty="0" err="1">
                <a:latin typeface="Calibri  "/>
              </a:rPr>
              <a:t>craftmen</a:t>
            </a:r>
            <a:r>
              <a:rPr lang="en-US" sz="2000" dirty="0">
                <a:latin typeface="Calibri  "/>
              </a:rPr>
              <a:t> side of the various projects (documented by written description (process, technical challenge, products used etc.) as well as the pictures/videos!</a:t>
            </a:r>
          </a:p>
          <a:p>
            <a:pPr marL="0" indent="0">
              <a:buNone/>
            </a:pPr>
            <a:r>
              <a:rPr lang="en-US" sz="2000" dirty="0">
                <a:latin typeface="Calibri  "/>
              </a:rPr>
              <a:t>Be aware the IFD Award it is not an ‘architectural’ competition, still - the overall visual look and feel of the projects play a role</a:t>
            </a:r>
            <a:endParaRPr lang="en-DE" sz="2000" dirty="0">
              <a:latin typeface="Calibri  "/>
            </a:endParaRPr>
          </a:p>
        </p:txBody>
      </p:sp>
    </p:spTree>
    <p:extLst>
      <p:ext uri="{BB962C8B-B14F-4D97-AF65-F5344CB8AC3E}">
        <p14:creationId xmlns:p14="http://schemas.microsoft.com/office/powerpoint/2010/main" val="357300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E36C2-F351-655C-58BE-CC4125186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F814-CFE8-D4E8-FE55-7E13994CC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IFD Award 2025 – Façade </a:t>
            </a:r>
            <a:endParaRPr lang="en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09BF-BD38-7C3B-0785-F3110DA94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745"/>
            <a:ext cx="10515600" cy="1539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received 22 projects this year from 7 countries</a:t>
            </a:r>
          </a:p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three nominees are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7979B4-E1E4-29C0-6B5C-6D7791571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035" y="1898265"/>
            <a:ext cx="572000" cy="46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7350F8-EE36-115D-33D6-36CDA6F07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172" y="1249625"/>
            <a:ext cx="651734" cy="468000"/>
          </a:xfrm>
          <a:prstGeom prst="rect">
            <a:avLst/>
          </a:prstGeom>
        </p:spPr>
      </p:pic>
      <p:pic>
        <p:nvPicPr>
          <p:cNvPr id="1038" name="Picture 14" descr="Germany Flag Clipart Design Vector Graphic by Muhammad Rizky Klinsman ...">
            <a:extLst>
              <a:ext uri="{FF2B5EF4-FFF2-40B4-BE49-F238E27FC236}">
                <a16:creationId xmlns:a16="http://schemas.microsoft.com/office/drawing/2014/main" id="{3C8F1E86-2391-226E-5860-B06AB91B8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t="31376" r="33189" b="31568"/>
          <a:stretch>
            <a:fillRect/>
          </a:stretch>
        </p:blipFill>
        <p:spPr bwMode="auto">
          <a:xfrm>
            <a:off x="11273035" y="2546905"/>
            <a:ext cx="64259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3722817-C860-3185-8D89-D5FC59EA3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69" t="19066" r="7254" b="21076"/>
          <a:stretch>
            <a:fillRect/>
          </a:stretch>
        </p:blipFill>
        <p:spPr>
          <a:xfrm>
            <a:off x="11273035" y="3195545"/>
            <a:ext cx="674231" cy="46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6C68DA-F8B2-8360-49F6-3CF91F07AF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81" t="19999" r="3922" b="19369"/>
          <a:stretch>
            <a:fillRect/>
          </a:stretch>
        </p:blipFill>
        <p:spPr>
          <a:xfrm>
            <a:off x="11273036" y="3844185"/>
            <a:ext cx="706226" cy="46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ED03FAF-8745-AE6D-2FDA-4A4C15CFD794}"/>
              </a:ext>
            </a:extLst>
          </p:cNvPr>
          <p:cNvPicPr>
            <a:picLocks/>
          </p:cNvPicPr>
          <p:nvPr/>
        </p:nvPicPr>
        <p:blipFill>
          <a:blip r:embed="rId7"/>
          <a:srcRect t="22621" b="22979"/>
          <a:stretch>
            <a:fillRect/>
          </a:stretch>
        </p:blipFill>
        <p:spPr>
          <a:xfrm>
            <a:off x="11273035" y="5141467"/>
            <a:ext cx="864000" cy="46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074E74A-0115-D6A4-5226-79429E8F15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1245" b="21555"/>
          <a:stretch>
            <a:fillRect/>
          </a:stretch>
        </p:blipFill>
        <p:spPr>
          <a:xfrm>
            <a:off x="11273035" y="4492825"/>
            <a:ext cx="665477" cy="4680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17D8F7C-6834-1E06-C74C-952A4C228C30}"/>
              </a:ext>
            </a:extLst>
          </p:cNvPr>
          <p:cNvGrpSpPr/>
          <p:nvPr/>
        </p:nvGrpSpPr>
        <p:grpSpPr>
          <a:xfrm>
            <a:off x="1286256" y="2951293"/>
            <a:ext cx="8794827" cy="2967772"/>
            <a:chOff x="1286256" y="2951293"/>
            <a:chExt cx="8794827" cy="296777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552E732-B434-B8A8-0C13-FE56052E7662}"/>
                </a:ext>
              </a:extLst>
            </p:cNvPr>
            <p:cNvGrpSpPr/>
            <p:nvPr/>
          </p:nvGrpSpPr>
          <p:grpSpPr>
            <a:xfrm>
              <a:off x="7260938" y="2951293"/>
              <a:ext cx="2820145" cy="2967772"/>
              <a:chOff x="7260938" y="2951293"/>
              <a:chExt cx="2820145" cy="296777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E55DEE2-3770-1883-C3C3-11CCAFD7A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60938" y="2951293"/>
                <a:ext cx="2587197" cy="27720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806CB9D-C125-1570-5196-DCD0AED96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869" t="19066" r="7254" b="21076"/>
              <a:stretch>
                <a:fillRect/>
              </a:stretch>
            </p:blipFill>
            <p:spPr>
              <a:xfrm>
                <a:off x="9406852" y="5451065"/>
                <a:ext cx="674231" cy="46800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7C858CB-0944-45AA-5A1B-B1ABCAB65E84}"/>
                </a:ext>
              </a:extLst>
            </p:cNvPr>
            <p:cNvGrpSpPr/>
            <p:nvPr/>
          </p:nvGrpSpPr>
          <p:grpSpPr>
            <a:xfrm>
              <a:off x="4273597" y="2951293"/>
              <a:ext cx="2804770" cy="2967772"/>
              <a:chOff x="4273597" y="2951293"/>
              <a:chExt cx="2804770" cy="296777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50498BF-BEFC-E1A6-9AC8-BF42427AD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73597" y="2951293"/>
                <a:ext cx="2587197" cy="277200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B5A85F1-4CB0-BF3A-EAF6-8E7816F96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869" t="19066" r="7254" b="21076"/>
              <a:stretch>
                <a:fillRect/>
              </a:stretch>
            </p:blipFill>
            <p:spPr>
              <a:xfrm>
                <a:off x="6404136" y="5451065"/>
                <a:ext cx="674231" cy="468000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EAA9B6A-9F5A-5CAE-6447-194B622721E8}"/>
                </a:ext>
              </a:extLst>
            </p:cNvPr>
            <p:cNvGrpSpPr/>
            <p:nvPr/>
          </p:nvGrpSpPr>
          <p:grpSpPr>
            <a:xfrm>
              <a:off x="1286256" y="2951293"/>
              <a:ext cx="2789395" cy="2967772"/>
              <a:chOff x="1286256" y="2951293"/>
              <a:chExt cx="2789395" cy="296777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86E05D5-965C-0127-D526-745F0E2A6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86256" y="2951293"/>
                <a:ext cx="2587197" cy="277200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CDA78A1A-8C5A-2AD2-C40D-3289618DE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869" t="19066" r="7254" b="21076"/>
              <a:stretch>
                <a:fillRect/>
              </a:stretch>
            </p:blipFill>
            <p:spPr>
              <a:xfrm>
                <a:off x="3401420" y="5451065"/>
                <a:ext cx="674231" cy="46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5643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3069D-BC32-CE25-83FF-25DA42B18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929A1-AC4F-C728-2B22-E7A9D5344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Széchenyi Library Archival Center</a:t>
            </a:r>
            <a:endParaRPr lang="en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C03E99-1A1C-6FB0-6AC4-BCEDD331D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0058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Pilisi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Pléh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-Boy Kft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HUNGARY</a:t>
            </a:r>
            <a:endParaRPr lang="en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694058-387A-4C68-93FB-3B929CECD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69" t="19066" r="7254" b="21076"/>
          <a:stretch>
            <a:fillRect/>
          </a:stretch>
        </p:blipFill>
        <p:spPr>
          <a:xfrm>
            <a:off x="5058721" y="897300"/>
            <a:ext cx="1037279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2E5C7D-ED14-6936-01FA-1F559CF86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3063240"/>
            <a:ext cx="4860000" cy="2635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DFDD4-9335-82E0-F525-B3395FBF02C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575632" y="1188000"/>
            <a:ext cx="4183200" cy="448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903CB2-BF24-BB51-9DF9-10486F2C0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411" y="3063240"/>
            <a:ext cx="1574916" cy="263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13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D45E67-00E7-E50C-8DC9-689621508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Battle of Don Memorial Site,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Pákozd</a:t>
            </a:r>
            <a:endParaRPr lang="en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729FB5-EDCC-D37C-157A-46CA2C12B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0058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Appreggio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Ervin Király and BH Metall Kft. HUNGARY</a:t>
            </a:r>
            <a:endParaRPr lang="en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D3190F-5869-6BCE-D94B-33EEF9880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3223440"/>
            <a:ext cx="2105110" cy="28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DF1575-58EF-CF6A-2E55-09F024079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269" y="1093905"/>
            <a:ext cx="4184603" cy="4483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19E89F-2D34-E0FD-1F2F-564339BF9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057" y="3223440"/>
            <a:ext cx="4113430" cy="28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5C269F-4F0E-6E69-D323-95B1B4F758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69" t="19066" r="7254" b="21076"/>
          <a:stretch>
            <a:fillRect/>
          </a:stretch>
        </p:blipFill>
        <p:spPr>
          <a:xfrm>
            <a:off x="5058721" y="897300"/>
            <a:ext cx="103727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045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a3f3f0f-95b6-4766-93f1-6bd07de19cea}" enabled="0" method="" siteId="{9a3f3f0f-95b6-4766-93f1-6bd07de19ce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5009</TotalTime>
  <Words>658</Words>
  <Application>Microsoft Office PowerPoint</Application>
  <PresentationFormat>Widescreen</PresentationFormat>
  <Paragraphs>108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Aptos</vt:lpstr>
      <vt:lpstr>Arial</vt:lpstr>
      <vt:lpstr>Calibri</vt:lpstr>
      <vt:lpstr>Calibri  </vt:lpstr>
      <vt:lpstr>Wingdings</vt:lpstr>
      <vt:lpstr>1_Office</vt:lpstr>
      <vt:lpstr>Welcome to the IFD gala evening 2025</vt:lpstr>
      <vt:lpstr>PowerPoint Presentation</vt:lpstr>
      <vt:lpstr>Welcome by the presidents</vt:lpstr>
      <vt:lpstr>IFD Award 2025</vt:lpstr>
      <vt:lpstr>PowerPoint Presentation</vt:lpstr>
      <vt:lpstr>Who and how?</vt:lpstr>
      <vt:lpstr>IFD Award 2025 – Façade </vt:lpstr>
      <vt:lpstr>National Széchenyi Library Archival Center</vt:lpstr>
      <vt:lpstr>Battle of Don Memorial Site, Pákozd</vt:lpstr>
      <vt:lpstr>Kovács Katalin National Kayak-  Canoe Academy</vt:lpstr>
      <vt:lpstr>And the winners are</vt:lpstr>
      <vt:lpstr>3rd Place  Horex Kft., Bauer Bádogos és Szigetelő Kft</vt:lpstr>
      <vt:lpstr>2nd Place  Pilisi Pléh-Boy Kft</vt:lpstr>
      <vt:lpstr>1st Place  Appreggio Bt,  Ervin Király and BH Metall Kft.</vt:lpstr>
      <vt:lpstr>IFD Award 2025 – Metal roof </vt:lpstr>
      <vt:lpstr>Reduta, Bratislava</vt:lpstr>
      <vt:lpstr>Reconstruction of the former Red Cross headquarters</vt:lpstr>
      <vt:lpstr>Logan County Courthouse Copper Dome Replacement</vt:lpstr>
      <vt:lpstr>And the winners are</vt:lpstr>
      <vt:lpstr>3rd Place  SiQiS-S, s. r. o</vt:lpstr>
      <vt:lpstr>2nd Place  Pilisi Pléh-Boy Kft</vt:lpstr>
      <vt:lpstr>1st Place  The Durable Slate Company  </vt:lpstr>
      <vt:lpstr>PowerPoint Presentation</vt:lpstr>
      <vt:lpstr>PowerPoint Presentation</vt:lpstr>
      <vt:lpstr>IFD Award 2025 – Flat roof </vt:lpstr>
      <vt:lpstr>Seaplane Harbour, Estonian Maritime Museum, TALLINN</vt:lpstr>
      <vt:lpstr>Single-family house K./ Graz-Andritz</vt:lpstr>
      <vt:lpstr>Whinfell Forest Center Parcs, Subtropical Swimming Paradise</vt:lpstr>
      <vt:lpstr>And the winners are</vt:lpstr>
      <vt:lpstr>3rd Place  ARUNA-EHITUS OÜ</vt:lpstr>
      <vt:lpstr>2nd Place  Central Group</vt:lpstr>
      <vt:lpstr>1st Place  Spitzer  Gesellschaft m.b.H</vt:lpstr>
      <vt:lpstr>IFD Award 2025 – Pitched roof </vt:lpstr>
      <vt:lpstr>Restoration of Saint Helena Cathedral</vt:lpstr>
      <vt:lpstr>Single-family house Dentling, Altmünster</vt:lpstr>
      <vt:lpstr>Christ’s College Cambridge</vt:lpstr>
      <vt:lpstr>And the winners are</vt:lpstr>
      <vt:lpstr>The Durable Restoration Company</vt:lpstr>
      <vt:lpstr>Final greetings from the presidents</vt:lpstr>
      <vt:lpstr>The bus for the Sheraton is leaving 24:00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Sabine Rothschuh</dc:creator>
  <cp:lastModifiedBy>Henrik Mosegaard-Johansen</cp:lastModifiedBy>
  <cp:revision>17</cp:revision>
  <dcterms:created xsi:type="dcterms:W3CDTF">2025-03-11T09:22:05Z</dcterms:created>
  <dcterms:modified xsi:type="dcterms:W3CDTF">2025-10-20T16:52:08Z</dcterms:modified>
</cp:coreProperties>
</file>